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4490" r:id="rId6"/>
  </p:sldMasterIdLst>
  <p:notesMasterIdLst>
    <p:notesMasterId r:id="rId15"/>
  </p:notesMasterIdLst>
  <p:sldIdLst>
    <p:sldId id="262" r:id="rId7"/>
    <p:sldId id="1864" r:id="rId8"/>
    <p:sldId id="1855" r:id="rId9"/>
    <p:sldId id="1806" r:id="rId10"/>
    <p:sldId id="1854" r:id="rId11"/>
    <p:sldId id="1857" r:id="rId12"/>
    <p:sldId id="1861" r:id="rId13"/>
    <p:sldId id="18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tent" id="{690A8397-97A3-489C-A7F0-C5017730EFD8}">
          <p14:sldIdLst>
            <p14:sldId id="262"/>
            <p14:sldId id="1864"/>
            <p14:sldId id="1855"/>
            <p14:sldId id="1806"/>
            <p14:sldId id="1854"/>
            <p14:sldId id="1857"/>
            <p14:sldId id="1861"/>
            <p14:sldId id="18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AF4025D-A94A-63D2-894E-86A47457CA88}" name="Elizabeth Morehead" initials="EM" userId="S::Elizabeth.Morehead@ey.com::9385078e-bfac-47c9-8cdc-a79f3ff8cb25" providerId="AD"/>
  <p188:author id="{6655226A-4A25-E219-693C-EB5CF2D99888}" name="Morehead (CTR), Elizabeth M" initials="M(EM" userId="Morehead (CTR), Elizabeth M" providerId="None"/>
  <p188:author id="{814C7B7A-A8B2-F30D-9D29-9F896600AE69}" name="Hambalek (CTR), Joel W" initials="H(JW" userId="Hambalek (CTR), Joel W" providerId="None"/>
  <p188:author id="{06DC3881-9F52-8DB1-5A58-CBFF7553B0A4}" name="Elena R Boitnott" initials="ERB" userId="S::Elena.Boitnott@ey.com::76062eb4-33f7-4db1-ad4d-a88ce6d9b790" providerId="AD"/>
  <p188:author id="{FB72E2A1-0E8A-0B0D-BEA3-E3B937C8B5FF}" name="Smith, Anthony R" initials="AS" userId="S::Anthony.R.Smith@hud.gov::6f132282-8c52-42b9-bdec-7f00bd786048" providerId="AD"/>
  <p188:author id="{611C41D0-BC4C-5004-B856-5812469DB498}" name="Spencer Wallace" initials="SW" userId="S::Spencer.Wallace@ey.com::c2f29f30-2daf-4f28-b3e1-4baf08c3c362" providerId="AD"/>
  <p188:author id="{A08BB6DB-353E-0BC2-D855-F2156D374B5B}" name="Wallace (CTR), Spencer J" initials="W(SJ" userId="Wallace (CTR), Spencer J" providerId="None"/>
  <p188:author id="{2D3FC9E5-4C2B-D670-AC24-EB74C7E4AC7A}" name="Joel Hambalek" initials="JH" userId="S::Joel.Hambalek@ey.com::5f92039f-c1a6-47d1-81af-2c310f211a1c" providerId="AD"/>
  <p188:author id="{95A9B6E9-4F2B-527B-FC56-18310CEBC0A7}" name="Boitnott (CTR), Elena R" initials="B(ER" userId="Boitnott (CTR), Elena 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3A60"/>
    <a:srgbClr val="70AD47"/>
    <a:srgbClr val="9EC4E6"/>
    <a:srgbClr val="63A0D7"/>
    <a:srgbClr val="76ABDC"/>
    <a:srgbClr val="3865B6"/>
    <a:srgbClr val="2C4D88"/>
    <a:srgbClr val="C5E0B4"/>
    <a:srgbClr val="F2F2F2"/>
    <a:srgbClr val="A9D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F57BF9-7845-4B0F-9F15-34E7C7FE3163}" v="3" dt="2023-11-14T20:37:41.7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9932" autoAdjust="0"/>
  </p:normalViewPr>
  <p:slideViewPr>
    <p:cSldViewPr snapToGrid="0">
      <p:cViewPr varScale="1">
        <p:scale>
          <a:sx n="74" d="100"/>
          <a:sy n="74" d="100"/>
        </p:scale>
        <p:origin x="1350" y="66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F2677-E61F-4762-A5C0-4E6E316AB94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8EF2E-FA8B-4E85-9645-F2B7D23C5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65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8EF2E-FA8B-4E85-9645-F2B7D23C5EC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72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>
              <a:solidFill>
                <a:srgbClr val="223A60"/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8EF2E-FA8B-4E85-9645-F2B7D23C5EC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430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8EF2E-FA8B-4E85-9645-F2B7D23C5EC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052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8EF2E-FA8B-4E85-9645-F2B7D23C5EC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66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8EF2E-FA8B-4E85-9645-F2B7D23C5EC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51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8EF2E-FA8B-4E85-9645-F2B7D23C5EC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03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8EF2E-FA8B-4E85-9645-F2B7D23C5EC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77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390C4-70C3-BA93-0AB7-605006658D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F79D51-AE4C-396B-A6DE-9CFA15CA0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81A83-832B-3EEE-4AD7-583CDC13E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72D9A-015C-430A-AEFD-6F86406578E9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B25F3-3AC2-1EA6-DA9C-368F970D1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33733-C1D3-A265-5507-C2741E8B4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C4DE-20BB-4F1C-A7D3-55830D821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58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F2C7D-9D36-8318-3333-68E0DEAB1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83B36A-9362-45D1-0EB2-FB988D4D68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1C5EE-4C86-EBBA-4E35-77DEFC687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72D9A-015C-430A-AEFD-6F86406578E9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D8485-2D53-D76A-A534-52F5835A0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6FFC3-6089-2E2D-C723-8FD67190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C4DE-20BB-4F1C-A7D3-55830D821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40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195D10-5938-4FC1-6B96-75A2710F5A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76B39C-995E-BF5B-9354-672006E0B9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556F0-8CBB-C40D-5621-9B035A57E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72D9A-015C-430A-AEFD-6F86406578E9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1520B-B554-7F64-4CE4-5ED24B688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ADA8A-4984-68D2-1DA8-F00AB2A90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C4DE-20BB-4F1C-A7D3-55830D821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59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8346" y="5747990"/>
            <a:ext cx="1311311" cy="74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1712" y="777600"/>
            <a:ext cx="7320000" cy="860400"/>
          </a:xfrm>
        </p:spPr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1712" y="1753200"/>
            <a:ext cx="7320000" cy="96840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646464"/>
                </a:solidFill>
              </a:defRPr>
            </a:lvl1pPr>
            <a:lvl2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8709" y="2405084"/>
            <a:ext cx="12200709" cy="3349170"/>
            <a:chOff x="-6532" y="2405084"/>
            <a:chExt cx="9150532" cy="3349170"/>
          </a:xfrm>
        </p:grpSpPr>
        <p:sp>
          <p:nvSpPr>
            <p:cNvPr id="1032" name="Freeform 8"/>
            <p:cNvSpPr>
              <a:spLocks/>
            </p:cNvSpPr>
            <p:nvPr userDrawn="1"/>
          </p:nvSpPr>
          <p:spPr bwMode="gray">
            <a:xfrm>
              <a:off x="2273222" y="2405084"/>
              <a:ext cx="6870778" cy="2495225"/>
            </a:xfrm>
            <a:custGeom>
              <a:avLst/>
              <a:gdLst/>
              <a:ahLst/>
              <a:cxnLst>
                <a:cxn ang="0">
                  <a:pos x="0" y="1852"/>
                </a:cxn>
                <a:cxn ang="0">
                  <a:pos x="5081" y="0"/>
                </a:cxn>
                <a:cxn ang="0">
                  <a:pos x="5081" y="968"/>
                </a:cxn>
                <a:cxn ang="0">
                  <a:pos x="0" y="1852"/>
                </a:cxn>
              </a:cxnLst>
              <a:rect l="0" t="0" r="r" b="b"/>
              <a:pathLst>
                <a:path w="5081" h="1852">
                  <a:moveTo>
                    <a:pt x="0" y="1852"/>
                  </a:moveTo>
                  <a:lnTo>
                    <a:pt x="5081" y="0"/>
                  </a:lnTo>
                  <a:lnTo>
                    <a:pt x="5081" y="968"/>
                  </a:lnTo>
                  <a:lnTo>
                    <a:pt x="0" y="1852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>
                <a:solidFill>
                  <a:srgbClr val="646464"/>
                </a:solidFill>
              </a:endParaRPr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6532" y="4411503"/>
              <a:ext cx="2289891" cy="1342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51716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_photo_or_illustration_inp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/>
        </p:nvSpPr>
        <p:spPr>
          <a:xfrm>
            <a:off x="-12192" y="3000376"/>
            <a:ext cx="3048000" cy="2729861"/>
          </a:xfrm>
          <a:custGeom>
            <a:avLst/>
            <a:gdLst>
              <a:gd name="connsiteX0" fmla="*/ 0 w 2286000"/>
              <a:gd name="connsiteY0" fmla="*/ 1318973 h 1318973"/>
              <a:gd name="connsiteX1" fmla="*/ 0 w 2286000"/>
              <a:gd name="connsiteY1" fmla="*/ 0 h 1318973"/>
              <a:gd name="connsiteX2" fmla="*/ 2286000 w 2286000"/>
              <a:gd name="connsiteY2" fmla="*/ 486803 h 1318973"/>
              <a:gd name="connsiteX3" fmla="*/ 0 w 2286000"/>
              <a:gd name="connsiteY3" fmla="*/ 1318973 h 1318973"/>
              <a:gd name="connsiteX0" fmla="*/ 0 w 2286000"/>
              <a:gd name="connsiteY0" fmla="*/ 2729861 h 2729861"/>
              <a:gd name="connsiteX1" fmla="*/ 9144 w 2286000"/>
              <a:gd name="connsiteY1" fmla="*/ 0 h 2729861"/>
              <a:gd name="connsiteX2" fmla="*/ 2286000 w 2286000"/>
              <a:gd name="connsiteY2" fmla="*/ 1897691 h 2729861"/>
              <a:gd name="connsiteX3" fmla="*/ 0 w 2286000"/>
              <a:gd name="connsiteY3" fmla="*/ 2729861 h 2729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0" h="2729861">
                <a:moveTo>
                  <a:pt x="0" y="2729861"/>
                </a:moveTo>
                <a:lnTo>
                  <a:pt x="9144" y="0"/>
                </a:lnTo>
                <a:lnTo>
                  <a:pt x="2286000" y="1897691"/>
                </a:lnTo>
                <a:lnTo>
                  <a:pt x="0" y="2729861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200">
              <a:solidFill>
                <a:srgbClr val="646464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8346" y="5747990"/>
            <a:ext cx="1311311" cy="74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1712" y="777600"/>
            <a:ext cx="7320000" cy="860400"/>
          </a:xfrm>
        </p:spPr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1712" y="1753200"/>
            <a:ext cx="7320000" cy="96840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646464"/>
                </a:solidFill>
              </a:defRPr>
            </a:lvl1pPr>
            <a:lvl2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32" name="Freeform 8"/>
          <p:cNvSpPr>
            <a:spLocks/>
          </p:cNvSpPr>
          <p:nvPr userDrawn="1"/>
        </p:nvSpPr>
        <p:spPr bwMode="gray">
          <a:xfrm>
            <a:off x="3030963" y="2405085"/>
            <a:ext cx="9161037" cy="2495225"/>
          </a:xfrm>
          <a:custGeom>
            <a:avLst/>
            <a:gdLst/>
            <a:ahLst/>
            <a:cxnLst>
              <a:cxn ang="0">
                <a:pos x="0" y="1852"/>
              </a:cxn>
              <a:cxn ang="0">
                <a:pos x="5081" y="0"/>
              </a:cxn>
              <a:cxn ang="0">
                <a:pos x="5081" y="968"/>
              </a:cxn>
              <a:cxn ang="0">
                <a:pos x="0" y="1852"/>
              </a:cxn>
            </a:cxnLst>
            <a:rect l="0" t="0" r="r" b="b"/>
            <a:pathLst>
              <a:path w="5081" h="1852">
                <a:moveTo>
                  <a:pt x="0" y="1852"/>
                </a:moveTo>
                <a:lnTo>
                  <a:pt x="5081" y="0"/>
                </a:lnTo>
                <a:lnTo>
                  <a:pt x="5081" y="968"/>
                </a:lnTo>
                <a:lnTo>
                  <a:pt x="0" y="1852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646464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7091" y="4047893"/>
            <a:ext cx="2381045" cy="664797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 marL="0" indent="0" algn="l"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  <a:buFontTx/>
              <a:buNone/>
            </a:pPr>
            <a:r>
              <a:rPr lang="en-US" sz="1600" b="1">
                <a:solidFill>
                  <a:schemeClr val="accent2"/>
                </a:solidFill>
              </a:rPr>
              <a:t>Placeholder image — to replace this image, select View&gt;Notes Page</a:t>
            </a:r>
          </a:p>
        </p:txBody>
      </p:sp>
    </p:spTree>
    <p:extLst>
      <p:ext uri="{BB962C8B-B14F-4D97-AF65-F5344CB8AC3E}">
        <p14:creationId xmlns:p14="http://schemas.microsoft.com/office/powerpoint/2010/main" val="2745953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25600"/>
            <a:ext cx="10972800" cy="4698000"/>
          </a:xfrm>
        </p:spPr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  <a:lvl2pPr>
              <a:defRPr>
                <a:solidFill>
                  <a:srgbClr val="646464"/>
                </a:solidFill>
              </a:defRPr>
            </a:lvl2pPr>
            <a:lvl3pPr>
              <a:defRPr>
                <a:solidFill>
                  <a:srgbClr val="646464"/>
                </a:solidFill>
              </a:defRPr>
            </a:lvl3pPr>
            <a:lvl4pPr>
              <a:defRPr>
                <a:solidFill>
                  <a:srgbClr val="646464"/>
                </a:solidFill>
              </a:defRPr>
            </a:lvl4pPr>
            <a:lvl5pPr>
              <a:defRPr>
                <a:solidFill>
                  <a:srgbClr val="64646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609600" y="1044000"/>
            <a:ext cx="109728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rgbClr val="646464"/>
              </a:solidFill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609600" y="6242400"/>
            <a:ext cx="109728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580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609600" y="1044000"/>
            <a:ext cx="109728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rgbClr val="646464"/>
              </a:solidFill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609600" y="6242400"/>
            <a:ext cx="109728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08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, no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25599"/>
            <a:ext cx="5384800" cy="4698000"/>
          </a:xfrm>
        </p:spPr>
        <p:txBody>
          <a:bodyPr/>
          <a:lstStyle>
            <a:lvl1pPr>
              <a:defRPr sz="2400">
                <a:solidFill>
                  <a:srgbClr val="646464"/>
                </a:solidFill>
              </a:defRPr>
            </a:lvl1pPr>
            <a:lvl2pPr>
              <a:defRPr sz="2400">
                <a:solidFill>
                  <a:srgbClr val="646464"/>
                </a:solidFill>
              </a:defRPr>
            </a:lvl2pPr>
            <a:lvl3pPr>
              <a:defRPr sz="2000">
                <a:solidFill>
                  <a:srgbClr val="646464"/>
                </a:solidFill>
              </a:defRPr>
            </a:lvl3pPr>
            <a:lvl4pPr>
              <a:defRPr sz="1800">
                <a:solidFill>
                  <a:srgbClr val="646464"/>
                </a:solidFill>
              </a:defRPr>
            </a:lvl4pPr>
            <a:lvl5pPr>
              <a:defRPr sz="1800">
                <a:solidFill>
                  <a:srgbClr val="64646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25599"/>
            <a:ext cx="5384800" cy="4698000"/>
          </a:xfrm>
        </p:spPr>
        <p:txBody>
          <a:bodyPr/>
          <a:lstStyle>
            <a:lvl1pPr>
              <a:defRPr sz="2400">
                <a:solidFill>
                  <a:srgbClr val="646464"/>
                </a:solidFill>
              </a:defRPr>
            </a:lvl1pPr>
            <a:lvl2pPr>
              <a:defRPr sz="2400">
                <a:solidFill>
                  <a:srgbClr val="646464"/>
                </a:solidFill>
              </a:defRPr>
            </a:lvl2pPr>
            <a:lvl3pPr>
              <a:defRPr sz="2000">
                <a:solidFill>
                  <a:srgbClr val="646464"/>
                </a:solidFill>
              </a:defRPr>
            </a:lvl3pPr>
            <a:lvl4pPr>
              <a:defRPr sz="1800">
                <a:solidFill>
                  <a:srgbClr val="646464"/>
                </a:solidFill>
              </a:defRPr>
            </a:lvl4pPr>
            <a:lvl5pPr>
              <a:defRPr sz="1800">
                <a:solidFill>
                  <a:srgbClr val="64646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609600" y="1044000"/>
            <a:ext cx="109728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rgbClr val="646464"/>
              </a:solidFill>
            </a:endParaRPr>
          </a:p>
        </p:txBody>
      </p:sp>
      <p:sp>
        <p:nvSpPr>
          <p:cNvPr id="12" name="Line 11"/>
          <p:cNvSpPr>
            <a:spLocks noChangeShapeType="1"/>
          </p:cNvSpPr>
          <p:nvPr userDrawn="1"/>
        </p:nvSpPr>
        <p:spPr bwMode="auto">
          <a:xfrm>
            <a:off x="609600" y="6242400"/>
            <a:ext cx="109728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rgbClr val="646464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51200" y="6415200"/>
            <a:ext cx="4579200" cy="201600"/>
          </a:xfrm>
        </p:spPr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031606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78001"/>
            <a:ext cx="5390400" cy="3945599"/>
          </a:xfrm>
        </p:spPr>
        <p:txBody>
          <a:bodyPr/>
          <a:lstStyle>
            <a:lvl1pPr>
              <a:defRPr sz="2400">
                <a:solidFill>
                  <a:srgbClr val="646464"/>
                </a:solidFill>
              </a:defRPr>
            </a:lvl1pPr>
            <a:lvl2pPr>
              <a:defRPr sz="2400">
                <a:solidFill>
                  <a:srgbClr val="646464"/>
                </a:solidFill>
              </a:defRPr>
            </a:lvl2pPr>
            <a:lvl3pPr>
              <a:defRPr sz="2000">
                <a:solidFill>
                  <a:srgbClr val="646464"/>
                </a:solidFill>
              </a:defRPr>
            </a:lvl3pPr>
            <a:lvl4pPr>
              <a:defRPr sz="1800">
                <a:solidFill>
                  <a:srgbClr val="646464"/>
                </a:solidFill>
              </a:defRPr>
            </a:lvl4pPr>
            <a:lvl5pPr>
              <a:defRPr sz="1800">
                <a:solidFill>
                  <a:srgbClr val="64646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1600" y="2178001"/>
            <a:ext cx="5390400" cy="3945599"/>
          </a:xfrm>
        </p:spPr>
        <p:txBody>
          <a:bodyPr/>
          <a:lstStyle>
            <a:lvl1pPr>
              <a:defRPr sz="2400">
                <a:solidFill>
                  <a:srgbClr val="646464"/>
                </a:solidFill>
              </a:defRPr>
            </a:lvl1pPr>
            <a:lvl2pPr>
              <a:defRPr sz="2400">
                <a:solidFill>
                  <a:srgbClr val="646464"/>
                </a:solidFill>
              </a:defRPr>
            </a:lvl2pPr>
            <a:lvl3pPr>
              <a:defRPr sz="2000">
                <a:solidFill>
                  <a:srgbClr val="646464"/>
                </a:solidFill>
              </a:defRPr>
            </a:lvl3pPr>
            <a:lvl4pPr>
              <a:defRPr sz="1800">
                <a:solidFill>
                  <a:srgbClr val="646464"/>
                </a:solidFill>
              </a:defRPr>
            </a:lvl4pPr>
            <a:lvl5pPr>
              <a:defRPr sz="1800">
                <a:solidFill>
                  <a:srgbClr val="64646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609600" y="1044000"/>
            <a:ext cx="109728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rgbClr val="64646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09600" y="1425600"/>
            <a:ext cx="5390400" cy="640800"/>
          </a:xfrm>
        </p:spPr>
        <p:txBody>
          <a:bodyPr anchor="b" anchorCtr="0"/>
          <a:lstStyle>
            <a:lvl1pPr marL="0" indent="0">
              <a:buNone/>
              <a:defRPr b="1">
                <a:solidFill>
                  <a:srgbClr val="64646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01600" y="1425600"/>
            <a:ext cx="5390400" cy="640800"/>
          </a:xfrm>
        </p:spPr>
        <p:txBody>
          <a:bodyPr anchor="b" anchorCtr="0"/>
          <a:lstStyle>
            <a:lvl1pPr marL="0" indent="0">
              <a:buNone/>
              <a:defRPr b="1">
                <a:solidFill>
                  <a:srgbClr val="64646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Line 11"/>
          <p:cNvSpPr>
            <a:spLocks noChangeShapeType="1"/>
          </p:cNvSpPr>
          <p:nvPr userDrawn="1"/>
        </p:nvSpPr>
        <p:spPr bwMode="auto">
          <a:xfrm>
            <a:off x="609600" y="6242400"/>
            <a:ext cx="109728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2939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7485" y="1025526"/>
            <a:ext cx="10972800" cy="1643063"/>
          </a:xfrm>
        </p:spPr>
        <p:txBody>
          <a:bodyPr/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5000" b="1">
                <a:solidFill>
                  <a:srgbClr val="646464"/>
                </a:solidFill>
                <a:latin typeface="+mj-lt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Line 11"/>
          <p:cNvSpPr>
            <a:spLocks noChangeShapeType="1"/>
          </p:cNvSpPr>
          <p:nvPr userDrawn="1"/>
        </p:nvSpPr>
        <p:spPr bwMode="auto">
          <a:xfrm>
            <a:off x="609600" y="6242400"/>
            <a:ext cx="109728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357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600" y="201168"/>
            <a:ext cx="109728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rgbClr val="646464"/>
                </a:solidFill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/>
              <a:t>Click to edit Master title style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077" name="Freeform 5"/>
          <p:cNvSpPr>
            <a:spLocks/>
          </p:cNvSpPr>
          <p:nvPr userDrawn="1"/>
        </p:nvSpPr>
        <p:spPr bwMode="gray">
          <a:xfrm>
            <a:off x="609600" y="1039814"/>
            <a:ext cx="10972800" cy="5184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266"/>
              </a:cxn>
              <a:cxn ang="0">
                <a:pos x="5184" y="2352"/>
              </a:cxn>
              <a:cxn ang="0">
                <a:pos x="5184" y="0"/>
              </a:cxn>
              <a:cxn ang="0">
                <a:pos x="0" y="0"/>
              </a:cxn>
            </a:cxnLst>
            <a:rect l="0" t="0" r="r" b="b"/>
            <a:pathLst>
              <a:path w="5184" h="3266">
                <a:moveTo>
                  <a:pt x="0" y="0"/>
                </a:moveTo>
                <a:lnTo>
                  <a:pt x="0" y="3266"/>
                </a:lnTo>
                <a:lnTo>
                  <a:pt x="5184" y="2352"/>
                </a:lnTo>
                <a:lnTo>
                  <a:pt x="518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729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2503-8D3E-335B-8089-EBBEFF644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90790-7066-592D-4C24-4AAAF76B9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DFCF9-0021-3FBD-37F6-3E88A9E6E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72D9A-015C-430A-AEFD-6F86406578E9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974E1-ABED-38AF-2451-98496E334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6DAA7-AC96-D986-1E3E-AF56EDA3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C4DE-20BB-4F1C-A7D3-55830D821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097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600" y="201168"/>
            <a:ext cx="109728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/>
              <a:t>Click to edit Master title style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101" name="Freeform 5"/>
          <p:cNvSpPr>
            <a:spLocks/>
          </p:cNvSpPr>
          <p:nvPr userDrawn="1"/>
        </p:nvSpPr>
        <p:spPr bwMode="gray">
          <a:xfrm>
            <a:off x="609600" y="1040400"/>
            <a:ext cx="10972800" cy="5184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266"/>
              </a:cxn>
              <a:cxn ang="0">
                <a:pos x="5184" y="2352"/>
              </a:cxn>
              <a:cxn ang="0">
                <a:pos x="5184" y="0"/>
              </a:cxn>
              <a:cxn ang="0">
                <a:pos x="0" y="0"/>
              </a:cxn>
            </a:cxnLst>
            <a:rect l="0" t="0" r="r" b="b"/>
            <a:pathLst>
              <a:path w="5184" h="3266">
                <a:moveTo>
                  <a:pt x="0" y="0"/>
                </a:moveTo>
                <a:lnTo>
                  <a:pt x="0" y="3266"/>
                </a:lnTo>
                <a:lnTo>
                  <a:pt x="5184" y="2352"/>
                </a:lnTo>
                <a:lnTo>
                  <a:pt x="518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764428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600" y="201168"/>
            <a:ext cx="109728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/>
              <a:t>Click to edit Master title style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1" y="1044000"/>
            <a:ext cx="10967399" cy="51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09810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600" y="201168"/>
            <a:ext cx="109728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/>
              <a:t>Click to edit Master title style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101" name="Freeform 5"/>
          <p:cNvSpPr>
            <a:spLocks/>
          </p:cNvSpPr>
          <p:nvPr userDrawn="1"/>
        </p:nvSpPr>
        <p:spPr bwMode="gray">
          <a:xfrm>
            <a:off x="609600" y="1040400"/>
            <a:ext cx="10972800" cy="5184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266"/>
              </a:cxn>
              <a:cxn ang="0">
                <a:pos x="5184" y="2352"/>
              </a:cxn>
              <a:cxn ang="0">
                <a:pos x="5184" y="0"/>
              </a:cxn>
              <a:cxn ang="0">
                <a:pos x="0" y="0"/>
              </a:cxn>
            </a:cxnLst>
            <a:rect l="0" t="0" r="r" b="b"/>
            <a:pathLst>
              <a:path w="5184" h="3266">
                <a:moveTo>
                  <a:pt x="0" y="0"/>
                </a:moveTo>
                <a:lnTo>
                  <a:pt x="0" y="3266"/>
                </a:lnTo>
                <a:lnTo>
                  <a:pt x="5184" y="2352"/>
                </a:lnTo>
                <a:lnTo>
                  <a:pt x="5184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1128543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Line 11"/>
          <p:cNvSpPr>
            <a:spLocks noChangeShapeType="1"/>
          </p:cNvSpPr>
          <p:nvPr userDrawn="1"/>
        </p:nvSpPr>
        <p:spPr bwMode="auto">
          <a:xfrm>
            <a:off x="607484" y="6243638"/>
            <a:ext cx="109728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5166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leg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1"/>
          <p:cNvSpPr>
            <a:spLocks noChangeShapeType="1"/>
          </p:cNvSpPr>
          <p:nvPr userDrawn="1"/>
        </p:nvSpPr>
        <p:spPr bwMode="auto">
          <a:xfrm>
            <a:off x="607484" y="6243638"/>
            <a:ext cx="109728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noProof="0">
              <a:solidFill>
                <a:schemeClr val="bg1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7483" y="719139"/>
            <a:ext cx="4675200" cy="5210062"/>
          </a:xfrm>
        </p:spPr>
        <p:txBody>
          <a:bodyPr/>
          <a:lstStyle>
            <a:lvl1pPr marL="0" indent="0" algn="l" defTabSz="995363" rtl="0" fontAlgn="base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SzPct val="100000"/>
              <a:buNone/>
              <a:defRPr lang="en-US" sz="1200" kern="1200" noProof="0" dirty="0" smtClean="0">
                <a:solidFill>
                  <a:srgbClr val="64646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900" b="1" kern="1200" noProof="0" dirty="0" smtClean="0">
                <a:solidFill>
                  <a:srgbClr val="646464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76213" indent="-176213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900" b="1" kern="1200" noProof="0" dirty="0" smtClean="0">
                <a:solidFill>
                  <a:srgbClr val="646464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800" kern="1200" noProof="0" dirty="0" smtClean="0">
                <a:solidFill>
                  <a:srgbClr val="646464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8913" indent="-188913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800" kern="1200" noProof="0" dirty="0">
                <a:solidFill>
                  <a:srgbClr val="646464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03138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3925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1600"/>
            <a:ext cx="10972800" cy="419088"/>
          </a:xfrm>
        </p:spPr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609600" y="1044000"/>
            <a:ext cx="109728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rgbClr val="646464"/>
              </a:solidFill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609600" y="6242400"/>
            <a:ext cx="109728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rgbClr val="646464"/>
              </a:solidFill>
            </a:endParaRP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09600" y="620688"/>
            <a:ext cx="10972800" cy="442800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3547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1600"/>
            <a:ext cx="10972800" cy="419088"/>
          </a:xfrm>
        </p:spPr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609600" y="1044000"/>
            <a:ext cx="109728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rgbClr val="646464"/>
              </a:solidFill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609600" y="6242400"/>
            <a:ext cx="109728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rgbClr val="646464"/>
              </a:solidFill>
            </a:endParaRP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09600" y="620688"/>
            <a:ext cx="10972800" cy="442800"/>
          </a:xfrm>
        </p:spPr>
        <p:txBody>
          <a:bodyPr/>
          <a:lstStyle>
            <a:lvl1pPr marL="0" indent="0"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07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1600"/>
            <a:ext cx="10972800" cy="419088"/>
          </a:xfrm>
        </p:spPr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25600"/>
            <a:ext cx="10972800" cy="4698000"/>
          </a:xfrm>
        </p:spPr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  <a:lvl2pPr>
              <a:defRPr>
                <a:solidFill>
                  <a:srgbClr val="646464"/>
                </a:solidFill>
              </a:defRPr>
            </a:lvl2pPr>
            <a:lvl3pPr>
              <a:defRPr>
                <a:solidFill>
                  <a:srgbClr val="646464"/>
                </a:solidFill>
              </a:defRPr>
            </a:lvl3pPr>
            <a:lvl4pPr>
              <a:defRPr>
                <a:solidFill>
                  <a:srgbClr val="646464"/>
                </a:solidFill>
              </a:defRPr>
            </a:lvl4pPr>
            <a:lvl5pPr>
              <a:defRPr>
                <a:solidFill>
                  <a:srgbClr val="64646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609600" y="1044000"/>
            <a:ext cx="109728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rgbClr val="646464"/>
              </a:solidFill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609600" y="6242400"/>
            <a:ext cx="109728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rgbClr val="646464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09600" y="620688"/>
            <a:ext cx="10972800" cy="442800"/>
          </a:xfrm>
        </p:spPr>
        <p:txBody>
          <a:bodyPr/>
          <a:lstStyle>
            <a:lvl1pPr marL="0" indent="0"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6855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51200" y="6415200"/>
            <a:ext cx="4579200" cy="201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609600" y="1044000"/>
            <a:ext cx="109728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rgbClr val="646464"/>
              </a:solidFill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609600" y="6242400"/>
            <a:ext cx="109728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84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FB2D0-8193-B3A5-304F-6C7AF35F8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95D5DB-0375-BFEE-17D2-134EB6DD5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5D687-30D0-03A3-B315-F63615380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72D9A-015C-430A-AEFD-6F86406578E9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0A877-2F8C-6399-2CEA-0DADA7F49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7188C-6528-77B0-AD12-609071E92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C4DE-20BB-4F1C-A7D3-55830D821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8912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S letter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5611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 Placeholder 62"/>
          <p:cNvSpPr>
            <a:spLocks noGrp="1"/>
          </p:cNvSpPr>
          <p:nvPr>
            <p:ph type="body" sz="quarter" idx="10"/>
          </p:nvPr>
        </p:nvSpPr>
        <p:spPr>
          <a:xfrm>
            <a:off x="609600" y="177800"/>
            <a:ext cx="10871200" cy="1143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2800" b="1">
                <a:solidFill>
                  <a:srgbClr val="646464"/>
                </a:solidFill>
                <a:latin typeface="EYInterstate" pitchFamily="2" charset="0"/>
              </a:defRPr>
            </a:lvl1pPr>
            <a:lvl2pPr>
              <a:buNone/>
              <a:defRPr sz="2800" b="1">
                <a:latin typeface="EYInterstate" pitchFamily="2" charset="0"/>
              </a:defRPr>
            </a:lvl2pPr>
            <a:lvl3pPr>
              <a:buNone/>
              <a:defRPr sz="2800" b="1">
                <a:latin typeface="EYInterstate" pitchFamily="2" charset="0"/>
              </a:defRPr>
            </a:lvl3pPr>
            <a:lvl4pPr>
              <a:buNone/>
              <a:defRPr sz="2800" b="1">
                <a:latin typeface="EYInterstate" pitchFamily="2" charset="0"/>
              </a:defRPr>
            </a:lvl4pPr>
            <a:lvl5pPr>
              <a:buNone/>
              <a:defRPr sz="2800" b="1">
                <a:latin typeface="EYInterstate" pitchFamily="2" charset="0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949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lumns, no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1600"/>
            <a:ext cx="10972800" cy="419088"/>
          </a:xfrm>
        </p:spPr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25599"/>
            <a:ext cx="5384800" cy="4698000"/>
          </a:xfrm>
        </p:spPr>
        <p:txBody>
          <a:bodyPr/>
          <a:lstStyle>
            <a:lvl1pPr>
              <a:defRPr sz="2400">
                <a:solidFill>
                  <a:srgbClr val="646464"/>
                </a:solidFill>
              </a:defRPr>
            </a:lvl1pPr>
            <a:lvl2pPr>
              <a:defRPr sz="2400">
                <a:solidFill>
                  <a:srgbClr val="646464"/>
                </a:solidFill>
              </a:defRPr>
            </a:lvl2pPr>
            <a:lvl3pPr>
              <a:defRPr sz="2000">
                <a:solidFill>
                  <a:srgbClr val="646464"/>
                </a:solidFill>
              </a:defRPr>
            </a:lvl3pPr>
            <a:lvl4pPr>
              <a:defRPr sz="1800">
                <a:solidFill>
                  <a:srgbClr val="646464"/>
                </a:solidFill>
              </a:defRPr>
            </a:lvl4pPr>
            <a:lvl5pPr>
              <a:defRPr sz="1800">
                <a:solidFill>
                  <a:srgbClr val="64646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25599"/>
            <a:ext cx="5384800" cy="4698000"/>
          </a:xfrm>
        </p:spPr>
        <p:txBody>
          <a:bodyPr/>
          <a:lstStyle>
            <a:lvl1pPr>
              <a:defRPr sz="2400">
                <a:solidFill>
                  <a:srgbClr val="646464"/>
                </a:solidFill>
              </a:defRPr>
            </a:lvl1pPr>
            <a:lvl2pPr>
              <a:defRPr sz="2400">
                <a:solidFill>
                  <a:srgbClr val="646464"/>
                </a:solidFill>
              </a:defRPr>
            </a:lvl2pPr>
            <a:lvl3pPr>
              <a:defRPr sz="2000">
                <a:solidFill>
                  <a:srgbClr val="646464"/>
                </a:solidFill>
              </a:defRPr>
            </a:lvl3pPr>
            <a:lvl4pPr>
              <a:defRPr sz="1800">
                <a:solidFill>
                  <a:srgbClr val="646464"/>
                </a:solidFill>
              </a:defRPr>
            </a:lvl4pPr>
            <a:lvl5pPr>
              <a:defRPr sz="1800">
                <a:solidFill>
                  <a:srgbClr val="64646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609600" y="1044000"/>
            <a:ext cx="109728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rgbClr val="646464"/>
              </a:solidFill>
            </a:endParaRPr>
          </a:p>
        </p:txBody>
      </p:sp>
      <p:sp>
        <p:nvSpPr>
          <p:cNvPr id="12" name="Line 11"/>
          <p:cNvSpPr>
            <a:spLocks noChangeShapeType="1"/>
          </p:cNvSpPr>
          <p:nvPr userDrawn="1"/>
        </p:nvSpPr>
        <p:spPr bwMode="auto">
          <a:xfrm>
            <a:off x="609600" y="6242400"/>
            <a:ext cx="109728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rgbClr val="646464"/>
              </a:solidFill>
            </a:endParaRP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09600" y="620688"/>
            <a:ext cx="10972800" cy="442800"/>
          </a:xfrm>
        </p:spPr>
        <p:txBody>
          <a:bodyPr/>
          <a:lstStyle>
            <a:lvl1pPr marL="0" indent="0"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7503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wo columns, no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1600"/>
            <a:ext cx="10972800" cy="419088"/>
          </a:xfrm>
        </p:spPr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25599"/>
            <a:ext cx="5384800" cy="4698000"/>
          </a:xfrm>
        </p:spPr>
        <p:txBody>
          <a:bodyPr/>
          <a:lstStyle>
            <a:lvl1pPr>
              <a:defRPr sz="2000">
                <a:solidFill>
                  <a:srgbClr val="646464"/>
                </a:solidFill>
              </a:defRPr>
            </a:lvl1pPr>
            <a:lvl2pPr>
              <a:defRPr sz="2000">
                <a:solidFill>
                  <a:srgbClr val="646464"/>
                </a:solidFill>
              </a:defRPr>
            </a:lvl2pPr>
            <a:lvl3pPr>
              <a:defRPr sz="1800">
                <a:solidFill>
                  <a:srgbClr val="646464"/>
                </a:solidFill>
              </a:defRPr>
            </a:lvl3pPr>
            <a:lvl4pPr>
              <a:defRPr sz="1600">
                <a:solidFill>
                  <a:srgbClr val="646464"/>
                </a:solidFill>
              </a:defRPr>
            </a:lvl4pPr>
            <a:lvl5pPr>
              <a:defRPr sz="1600">
                <a:solidFill>
                  <a:srgbClr val="64646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25599"/>
            <a:ext cx="5384800" cy="4698000"/>
          </a:xfrm>
        </p:spPr>
        <p:txBody>
          <a:bodyPr/>
          <a:lstStyle>
            <a:lvl1pPr>
              <a:defRPr sz="2000">
                <a:solidFill>
                  <a:srgbClr val="646464"/>
                </a:solidFill>
              </a:defRPr>
            </a:lvl1pPr>
            <a:lvl2pPr>
              <a:defRPr sz="2000">
                <a:solidFill>
                  <a:srgbClr val="646464"/>
                </a:solidFill>
              </a:defRPr>
            </a:lvl2pPr>
            <a:lvl3pPr>
              <a:defRPr sz="1800">
                <a:solidFill>
                  <a:srgbClr val="646464"/>
                </a:solidFill>
              </a:defRPr>
            </a:lvl3pPr>
            <a:lvl4pPr>
              <a:defRPr sz="1600">
                <a:solidFill>
                  <a:srgbClr val="646464"/>
                </a:solidFill>
              </a:defRPr>
            </a:lvl4pPr>
            <a:lvl5pPr>
              <a:defRPr sz="1600">
                <a:solidFill>
                  <a:srgbClr val="64646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609600" y="1044000"/>
            <a:ext cx="109728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rgbClr val="646464"/>
              </a:solidFill>
            </a:endParaRPr>
          </a:p>
        </p:txBody>
      </p:sp>
      <p:sp>
        <p:nvSpPr>
          <p:cNvPr id="12" name="Line 11"/>
          <p:cNvSpPr>
            <a:spLocks noChangeShapeType="1"/>
          </p:cNvSpPr>
          <p:nvPr userDrawn="1"/>
        </p:nvSpPr>
        <p:spPr bwMode="auto">
          <a:xfrm>
            <a:off x="609600" y="6242400"/>
            <a:ext cx="109728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rgbClr val="646464"/>
              </a:solidFill>
            </a:endParaRP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09600" y="620688"/>
            <a:ext cx="10972800" cy="442800"/>
          </a:xfrm>
        </p:spPr>
        <p:txBody>
          <a:bodyPr/>
          <a:lstStyle>
            <a:lvl1pPr marL="0" indent="0"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6535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8346" y="5747990"/>
            <a:ext cx="1311311" cy="74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1712" y="777600"/>
            <a:ext cx="7320000" cy="860400"/>
          </a:xfrm>
        </p:spPr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1712" y="1753200"/>
            <a:ext cx="7320000" cy="96840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646464"/>
                </a:solidFill>
              </a:defRPr>
            </a:lvl1pPr>
            <a:lvl2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8709" y="2405084"/>
            <a:ext cx="12200709" cy="3349170"/>
            <a:chOff x="-6532" y="2405084"/>
            <a:chExt cx="9150532" cy="3349170"/>
          </a:xfrm>
        </p:grpSpPr>
        <p:sp>
          <p:nvSpPr>
            <p:cNvPr id="1032" name="Freeform 8"/>
            <p:cNvSpPr>
              <a:spLocks/>
            </p:cNvSpPr>
            <p:nvPr userDrawn="1"/>
          </p:nvSpPr>
          <p:spPr bwMode="gray">
            <a:xfrm>
              <a:off x="2273222" y="2405084"/>
              <a:ext cx="6870778" cy="2495225"/>
            </a:xfrm>
            <a:custGeom>
              <a:avLst/>
              <a:gdLst/>
              <a:ahLst/>
              <a:cxnLst>
                <a:cxn ang="0">
                  <a:pos x="0" y="1852"/>
                </a:cxn>
                <a:cxn ang="0">
                  <a:pos x="5081" y="0"/>
                </a:cxn>
                <a:cxn ang="0">
                  <a:pos x="5081" y="968"/>
                </a:cxn>
                <a:cxn ang="0">
                  <a:pos x="0" y="1852"/>
                </a:cxn>
              </a:cxnLst>
              <a:rect l="0" t="0" r="r" b="b"/>
              <a:pathLst>
                <a:path w="5081" h="1852">
                  <a:moveTo>
                    <a:pt x="0" y="1852"/>
                  </a:moveTo>
                  <a:lnTo>
                    <a:pt x="5081" y="0"/>
                  </a:lnTo>
                  <a:lnTo>
                    <a:pt x="5081" y="968"/>
                  </a:lnTo>
                  <a:lnTo>
                    <a:pt x="0" y="1852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>
                <a:solidFill>
                  <a:srgbClr val="646464"/>
                </a:solidFill>
              </a:endParaRPr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6532" y="4411503"/>
              <a:ext cx="2289891" cy="1342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8024643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_photo_or_illustration_inp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/>
        </p:nvSpPr>
        <p:spPr>
          <a:xfrm>
            <a:off x="-12192" y="3000376"/>
            <a:ext cx="3048000" cy="2729861"/>
          </a:xfrm>
          <a:custGeom>
            <a:avLst/>
            <a:gdLst>
              <a:gd name="connsiteX0" fmla="*/ 0 w 2286000"/>
              <a:gd name="connsiteY0" fmla="*/ 1318973 h 1318973"/>
              <a:gd name="connsiteX1" fmla="*/ 0 w 2286000"/>
              <a:gd name="connsiteY1" fmla="*/ 0 h 1318973"/>
              <a:gd name="connsiteX2" fmla="*/ 2286000 w 2286000"/>
              <a:gd name="connsiteY2" fmla="*/ 486803 h 1318973"/>
              <a:gd name="connsiteX3" fmla="*/ 0 w 2286000"/>
              <a:gd name="connsiteY3" fmla="*/ 1318973 h 1318973"/>
              <a:gd name="connsiteX0" fmla="*/ 0 w 2286000"/>
              <a:gd name="connsiteY0" fmla="*/ 2729861 h 2729861"/>
              <a:gd name="connsiteX1" fmla="*/ 9144 w 2286000"/>
              <a:gd name="connsiteY1" fmla="*/ 0 h 2729861"/>
              <a:gd name="connsiteX2" fmla="*/ 2286000 w 2286000"/>
              <a:gd name="connsiteY2" fmla="*/ 1897691 h 2729861"/>
              <a:gd name="connsiteX3" fmla="*/ 0 w 2286000"/>
              <a:gd name="connsiteY3" fmla="*/ 2729861 h 2729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0" h="2729861">
                <a:moveTo>
                  <a:pt x="0" y="2729861"/>
                </a:moveTo>
                <a:lnTo>
                  <a:pt x="9144" y="0"/>
                </a:lnTo>
                <a:lnTo>
                  <a:pt x="2286000" y="1897691"/>
                </a:lnTo>
                <a:lnTo>
                  <a:pt x="0" y="2729861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200">
              <a:solidFill>
                <a:srgbClr val="646464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8346" y="5747990"/>
            <a:ext cx="1311311" cy="74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1712" y="777600"/>
            <a:ext cx="7320000" cy="860400"/>
          </a:xfrm>
        </p:spPr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1712" y="1753200"/>
            <a:ext cx="7320000" cy="96840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646464"/>
                </a:solidFill>
              </a:defRPr>
            </a:lvl1pPr>
            <a:lvl2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32" name="Freeform 8"/>
          <p:cNvSpPr>
            <a:spLocks/>
          </p:cNvSpPr>
          <p:nvPr userDrawn="1"/>
        </p:nvSpPr>
        <p:spPr bwMode="gray">
          <a:xfrm>
            <a:off x="3030963" y="2405085"/>
            <a:ext cx="9161037" cy="2495225"/>
          </a:xfrm>
          <a:custGeom>
            <a:avLst/>
            <a:gdLst/>
            <a:ahLst/>
            <a:cxnLst>
              <a:cxn ang="0">
                <a:pos x="0" y="1852"/>
              </a:cxn>
              <a:cxn ang="0">
                <a:pos x="5081" y="0"/>
              </a:cxn>
              <a:cxn ang="0">
                <a:pos x="5081" y="968"/>
              </a:cxn>
              <a:cxn ang="0">
                <a:pos x="0" y="1852"/>
              </a:cxn>
            </a:cxnLst>
            <a:rect l="0" t="0" r="r" b="b"/>
            <a:pathLst>
              <a:path w="5081" h="1852">
                <a:moveTo>
                  <a:pt x="0" y="1852"/>
                </a:moveTo>
                <a:lnTo>
                  <a:pt x="5081" y="0"/>
                </a:lnTo>
                <a:lnTo>
                  <a:pt x="5081" y="968"/>
                </a:lnTo>
                <a:lnTo>
                  <a:pt x="0" y="1852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646464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7091" y="4047893"/>
            <a:ext cx="2381045" cy="664797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 marL="0" indent="0" algn="l"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  <a:buFontTx/>
              <a:buNone/>
            </a:pPr>
            <a:r>
              <a:rPr lang="en-US" sz="1600" b="1">
                <a:solidFill>
                  <a:schemeClr val="accent2"/>
                </a:solidFill>
              </a:rPr>
              <a:t>Placeholder image — to replace this image, select View&gt;Notes Page</a:t>
            </a:r>
          </a:p>
        </p:txBody>
      </p:sp>
    </p:spTree>
    <p:extLst>
      <p:ext uri="{BB962C8B-B14F-4D97-AF65-F5344CB8AC3E}">
        <p14:creationId xmlns:p14="http://schemas.microsoft.com/office/powerpoint/2010/main" val="938087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25600"/>
            <a:ext cx="10972800" cy="4698000"/>
          </a:xfrm>
        </p:spPr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  <a:lvl2pPr>
              <a:defRPr>
                <a:solidFill>
                  <a:srgbClr val="646464"/>
                </a:solidFill>
              </a:defRPr>
            </a:lvl2pPr>
            <a:lvl3pPr>
              <a:defRPr>
                <a:solidFill>
                  <a:srgbClr val="646464"/>
                </a:solidFill>
              </a:defRPr>
            </a:lvl3pPr>
            <a:lvl4pPr>
              <a:defRPr>
                <a:solidFill>
                  <a:srgbClr val="646464"/>
                </a:solidFill>
              </a:defRPr>
            </a:lvl4pPr>
            <a:lvl5pPr>
              <a:defRPr>
                <a:solidFill>
                  <a:srgbClr val="64646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609600" y="1044000"/>
            <a:ext cx="109728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rgbClr val="646464"/>
              </a:solidFill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609600" y="6242400"/>
            <a:ext cx="109728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9919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609600" y="1044000"/>
            <a:ext cx="109728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rgbClr val="646464"/>
              </a:solidFill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609600" y="6242400"/>
            <a:ext cx="109728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546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, no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25599"/>
            <a:ext cx="5384800" cy="4698000"/>
          </a:xfrm>
        </p:spPr>
        <p:txBody>
          <a:bodyPr/>
          <a:lstStyle>
            <a:lvl1pPr>
              <a:defRPr sz="2400">
                <a:solidFill>
                  <a:srgbClr val="646464"/>
                </a:solidFill>
              </a:defRPr>
            </a:lvl1pPr>
            <a:lvl2pPr>
              <a:defRPr sz="2400">
                <a:solidFill>
                  <a:srgbClr val="646464"/>
                </a:solidFill>
              </a:defRPr>
            </a:lvl2pPr>
            <a:lvl3pPr>
              <a:defRPr sz="2000">
                <a:solidFill>
                  <a:srgbClr val="646464"/>
                </a:solidFill>
              </a:defRPr>
            </a:lvl3pPr>
            <a:lvl4pPr>
              <a:defRPr sz="1800">
                <a:solidFill>
                  <a:srgbClr val="646464"/>
                </a:solidFill>
              </a:defRPr>
            </a:lvl4pPr>
            <a:lvl5pPr>
              <a:defRPr sz="1800">
                <a:solidFill>
                  <a:srgbClr val="64646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25599"/>
            <a:ext cx="5384800" cy="4698000"/>
          </a:xfrm>
        </p:spPr>
        <p:txBody>
          <a:bodyPr/>
          <a:lstStyle>
            <a:lvl1pPr>
              <a:defRPr sz="2400">
                <a:solidFill>
                  <a:srgbClr val="646464"/>
                </a:solidFill>
              </a:defRPr>
            </a:lvl1pPr>
            <a:lvl2pPr>
              <a:defRPr sz="2400">
                <a:solidFill>
                  <a:srgbClr val="646464"/>
                </a:solidFill>
              </a:defRPr>
            </a:lvl2pPr>
            <a:lvl3pPr>
              <a:defRPr sz="2000">
                <a:solidFill>
                  <a:srgbClr val="646464"/>
                </a:solidFill>
              </a:defRPr>
            </a:lvl3pPr>
            <a:lvl4pPr>
              <a:defRPr sz="1800">
                <a:solidFill>
                  <a:srgbClr val="646464"/>
                </a:solidFill>
              </a:defRPr>
            </a:lvl4pPr>
            <a:lvl5pPr>
              <a:defRPr sz="1800">
                <a:solidFill>
                  <a:srgbClr val="64646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609600" y="1044000"/>
            <a:ext cx="109728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rgbClr val="646464"/>
              </a:solidFill>
            </a:endParaRPr>
          </a:p>
        </p:txBody>
      </p:sp>
      <p:sp>
        <p:nvSpPr>
          <p:cNvPr id="12" name="Line 11"/>
          <p:cNvSpPr>
            <a:spLocks noChangeShapeType="1"/>
          </p:cNvSpPr>
          <p:nvPr userDrawn="1"/>
        </p:nvSpPr>
        <p:spPr bwMode="auto">
          <a:xfrm>
            <a:off x="609600" y="6242400"/>
            <a:ext cx="109728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rgbClr val="646464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51200" y="6415200"/>
            <a:ext cx="4579200" cy="201600"/>
          </a:xfrm>
        </p:spPr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8496172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78001"/>
            <a:ext cx="5390400" cy="3945599"/>
          </a:xfrm>
        </p:spPr>
        <p:txBody>
          <a:bodyPr/>
          <a:lstStyle>
            <a:lvl1pPr>
              <a:defRPr sz="2400">
                <a:solidFill>
                  <a:srgbClr val="646464"/>
                </a:solidFill>
              </a:defRPr>
            </a:lvl1pPr>
            <a:lvl2pPr>
              <a:defRPr sz="2400">
                <a:solidFill>
                  <a:srgbClr val="646464"/>
                </a:solidFill>
              </a:defRPr>
            </a:lvl2pPr>
            <a:lvl3pPr>
              <a:defRPr sz="2000">
                <a:solidFill>
                  <a:srgbClr val="646464"/>
                </a:solidFill>
              </a:defRPr>
            </a:lvl3pPr>
            <a:lvl4pPr>
              <a:defRPr sz="1800">
                <a:solidFill>
                  <a:srgbClr val="646464"/>
                </a:solidFill>
              </a:defRPr>
            </a:lvl4pPr>
            <a:lvl5pPr>
              <a:defRPr sz="1800">
                <a:solidFill>
                  <a:srgbClr val="64646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1600" y="2178001"/>
            <a:ext cx="5390400" cy="3945599"/>
          </a:xfrm>
        </p:spPr>
        <p:txBody>
          <a:bodyPr/>
          <a:lstStyle>
            <a:lvl1pPr>
              <a:defRPr sz="2400">
                <a:solidFill>
                  <a:srgbClr val="646464"/>
                </a:solidFill>
              </a:defRPr>
            </a:lvl1pPr>
            <a:lvl2pPr>
              <a:defRPr sz="2400">
                <a:solidFill>
                  <a:srgbClr val="646464"/>
                </a:solidFill>
              </a:defRPr>
            </a:lvl2pPr>
            <a:lvl3pPr>
              <a:defRPr sz="2000">
                <a:solidFill>
                  <a:srgbClr val="646464"/>
                </a:solidFill>
              </a:defRPr>
            </a:lvl3pPr>
            <a:lvl4pPr>
              <a:defRPr sz="1800">
                <a:solidFill>
                  <a:srgbClr val="646464"/>
                </a:solidFill>
              </a:defRPr>
            </a:lvl4pPr>
            <a:lvl5pPr>
              <a:defRPr sz="1800">
                <a:solidFill>
                  <a:srgbClr val="64646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609600" y="1044000"/>
            <a:ext cx="109728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rgbClr val="64646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09600" y="1425600"/>
            <a:ext cx="5390400" cy="640800"/>
          </a:xfrm>
        </p:spPr>
        <p:txBody>
          <a:bodyPr anchor="b" anchorCtr="0"/>
          <a:lstStyle>
            <a:lvl1pPr marL="0" indent="0">
              <a:buNone/>
              <a:defRPr b="1">
                <a:solidFill>
                  <a:srgbClr val="64646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01600" y="1425600"/>
            <a:ext cx="5390400" cy="640800"/>
          </a:xfrm>
        </p:spPr>
        <p:txBody>
          <a:bodyPr anchor="b" anchorCtr="0"/>
          <a:lstStyle>
            <a:lvl1pPr marL="0" indent="0">
              <a:buNone/>
              <a:defRPr b="1">
                <a:solidFill>
                  <a:srgbClr val="64646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Line 11"/>
          <p:cNvSpPr>
            <a:spLocks noChangeShapeType="1"/>
          </p:cNvSpPr>
          <p:nvPr userDrawn="1"/>
        </p:nvSpPr>
        <p:spPr bwMode="auto">
          <a:xfrm>
            <a:off x="609600" y="6242400"/>
            <a:ext cx="109728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849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1D40D-1536-3446-ACA7-BCA7A6E2F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11CB6-6E61-E53D-134A-5DC6DFFE12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8309C-4E04-B573-725B-8DE50A441C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D220C6-5A67-3542-82C2-A2D939C41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72D9A-015C-430A-AEFD-6F86406578E9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F7E9F7-D7CF-78B4-D9C6-FDF1950A8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1ED869-EF38-4FA6-5F09-8D7D66A98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C4DE-20BB-4F1C-A7D3-55830D821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2770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7485" y="1025526"/>
            <a:ext cx="10972800" cy="1643063"/>
          </a:xfrm>
        </p:spPr>
        <p:txBody>
          <a:bodyPr/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5000" b="1">
                <a:solidFill>
                  <a:srgbClr val="646464"/>
                </a:solidFill>
                <a:latin typeface="+mj-lt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Line 11"/>
          <p:cNvSpPr>
            <a:spLocks noChangeShapeType="1"/>
          </p:cNvSpPr>
          <p:nvPr userDrawn="1"/>
        </p:nvSpPr>
        <p:spPr bwMode="auto">
          <a:xfrm>
            <a:off x="609600" y="6242400"/>
            <a:ext cx="109728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7405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600" y="201168"/>
            <a:ext cx="109728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rgbClr val="646464"/>
                </a:solidFill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/>
              <a:t>Click to edit Master title style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077" name="Freeform 5"/>
          <p:cNvSpPr>
            <a:spLocks/>
          </p:cNvSpPr>
          <p:nvPr userDrawn="1"/>
        </p:nvSpPr>
        <p:spPr bwMode="gray">
          <a:xfrm>
            <a:off x="609600" y="1039814"/>
            <a:ext cx="10972800" cy="5184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266"/>
              </a:cxn>
              <a:cxn ang="0">
                <a:pos x="5184" y="2352"/>
              </a:cxn>
              <a:cxn ang="0">
                <a:pos x="5184" y="0"/>
              </a:cxn>
              <a:cxn ang="0">
                <a:pos x="0" y="0"/>
              </a:cxn>
            </a:cxnLst>
            <a:rect l="0" t="0" r="r" b="b"/>
            <a:pathLst>
              <a:path w="5184" h="3266">
                <a:moveTo>
                  <a:pt x="0" y="0"/>
                </a:moveTo>
                <a:lnTo>
                  <a:pt x="0" y="3266"/>
                </a:lnTo>
                <a:lnTo>
                  <a:pt x="5184" y="2352"/>
                </a:lnTo>
                <a:lnTo>
                  <a:pt x="518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7371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600" y="201168"/>
            <a:ext cx="109728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/>
              <a:t>Click to edit Master title style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101" name="Freeform 5"/>
          <p:cNvSpPr>
            <a:spLocks/>
          </p:cNvSpPr>
          <p:nvPr userDrawn="1"/>
        </p:nvSpPr>
        <p:spPr bwMode="gray">
          <a:xfrm>
            <a:off x="609600" y="1040400"/>
            <a:ext cx="10972800" cy="5184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266"/>
              </a:cxn>
              <a:cxn ang="0">
                <a:pos x="5184" y="2352"/>
              </a:cxn>
              <a:cxn ang="0">
                <a:pos x="5184" y="0"/>
              </a:cxn>
              <a:cxn ang="0">
                <a:pos x="0" y="0"/>
              </a:cxn>
            </a:cxnLst>
            <a:rect l="0" t="0" r="r" b="b"/>
            <a:pathLst>
              <a:path w="5184" h="3266">
                <a:moveTo>
                  <a:pt x="0" y="0"/>
                </a:moveTo>
                <a:lnTo>
                  <a:pt x="0" y="3266"/>
                </a:lnTo>
                <a:lnTo>
                  <a:pt x="5184" y="2352"/>
                </a:lnTo>
                <a:lnTo>
                  <a:pt x="518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7611271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600" y="201168"/>
            <a:ext cx="109728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/>
              <a:t>Click to edit Master title style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1" y="1044000"/>
            <a:ext cx="10967399" cy="51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144248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600" y="201168"/>
            <a:ext cx="10972800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/>
              <a:t>Click to edit Master title style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101" name="Freeform 5"/>
          <p:cNvSpPr>
            <a:spLocks/>
          </p:cNvSpPr>
          <p:nvPr userDrawn="1"/>
        </p:nvSpPr>
        <p:spPr bwMode="gray">
          <a:xfrm>
            <a:off x="609600" y="1040400"/>
            <a:ext cx="10972800" cy="5184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266"/>
              </a:cxn>
              <a:cxn ang="0">
                <a:pos x="5184" y="2352"/>
              </a:cxn>
              <a:cxn ang="0">
                <a:pos x="5184" y="0"/>
              </a:cxn>
              <a:cxn ang="0">
                <a:pos x="0" y="0"/>
              </a:cxn>
            </a:cxnLst>
            <a:rect l="0" t="0" r="r" b="b"/>
            <a:pathLst>
              <a:path w="5184" h="3266">
                <a:moveTo>
                  <a:pt x="0" y="0"/>
                </a:moveTo>
                <a:lnTo>
                  <a:pt x="0" y="3266"/>
                </a:lnTo>
                <a:lnTo>
                  <a:pt x="5184" y="2352"/>
                </a:lnTo>
                <a:lnTo>
                  <a:pt x="5184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6640855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Line 11"/>
          <p:cNvSpPr>
            <a:spLocks noChangeShapeType="1"/>
          </p:cNvSpPr>
          <p:nvPr userDrawn="1"/>
        </p:nvSpPr>
        <p:spPr bwMode="auto">
          <a:xfrm>
            <a:off x="607484" y="6243638"/>
            <a:ext cx="109728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2899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leg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1"/>
          <p:cNvSpPr>
            <a:spLocks noChangeShapeType="1"/>
          </p:cNvSpPr>
          <p:nvPr userDrawn="1"/>
        </p:nvSpPr>
        <p:spPr bwMode="auto">
          <a:xfrm>
            <a:off x="607484" y="6243638"/>
            <a:ext cx="109728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noProof="0">
              <a:solidFill>
                <a:schemeClr val="bg1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7483" y="719139"/>
            <a:ext cx="4675200" cy="5210062"/>
          </a:xfrm>
        </p:spPr>
        <p:txBody>
          <a:bodyPr/>
          <a:lstStyle>
            <a:lvl1pPr marL="0" indent="0" algn="l" defTabSz="995363" rtl="0" fontAlgn="base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SzPct val="100000"/>
              <a:buNone/>
              <a:defRPr lang="en-US" sz="1200" kern="1200" noProof="0" dirty="0" smtClean="0">
                <a:solidFill>
                  <a:srgbClr val="64646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900" b="1" kern="1200" noProof="0" dirty="0" smtClean="0">
                <a:solidFill>
                  <a:srgbClr val="646464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76213" indent="-176213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900" b="1" kern="1200" noProof="0" dirty="0" smtClean="0">
                <a:solidFill>
                  <a:srgbClr val="646464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800" kern="1200" noProof="0" dirty="0" smtClean="0">
                <a:solidFill>
                  <a:srgbClr val="646464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8913" indent="-188913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800" kern="1200" noProof="0" dirty="0">
                <a:solidFill>
                  <a:srgbClr val="646464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92059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8718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1600"/>
            <a:ext cx="10972800" cy="419088"/>
          </a:xfrm>
        </p:spPr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609600" y="1044000"/>
            <a:ext cx="109728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rgbClr val="646464"/>
              </a:solidFill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609600" y="6242400"/>
            <a:ext cx="109728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rgbClr val="646464"/>
              </a:solidFill>
            </a:endParaRP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09600" y="620688"/>
            <a:ext cx="10972800" cy="442800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445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1600"/>
            <a:ext cx="10972800" cy="419088"/>
          </a:xfrm>
        </p:spPr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609600" y="1044000"/>
            <a:ext cx="109728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rgbClr val="646464"/>
              </a:solidFill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609600" y="6242400"/>
            <a:ext cx="109728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rgbClr val="646464"/>
              </a:solidFill>
            </a:endParaRP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09600" y="620688"/>
            <a:ext cx="10972800" cy="442800"/>
          </a:xfrm>
        </p:spPr>
        <p:txBody>
          <a:bodyPr/>
          <a:lstStyle>
            <a:lvl1pPr marL="0" indent="0"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6998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DD416-90A7-938A-4E20-D07A5EA3D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33B99B-0D73-DBF5-6E61-1E37DD24C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761AF9-C0B5-F4C9-CA65-F551D48AB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899B0-F4B7-B8C4-1E4D-23D1F0379F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C42C86-8761-45F3-CE07-785960B606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AB7894-7B8D-2D83-3787-A6448E5BC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72D9A-015C-430A-AEFD-6F86406578E9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E8171E-A706-4525-F4F4-861A723F0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21A941-FD03-FFBF-6E46-6F230ABEA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C4DE-20BB-4F1C-A7D3-55830D821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603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1600"/>
            <a:ext cx="10972800" cy="419088"/>
          </a:xfrm>
        </p:spPr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25600"/>
            <a:ext cx="10972800" cy="4698000"/>
          </a:xfrm>
        </p:spPr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  <a:lvl2pPr>
              <a:defRPr>
                <a:solidFill>
                  <a:srgbClr val="646464"/>
                </a:solidFill>
              </a:defRPr>
            </a:lvl2pPr>
            <a:lvl3pPr>
              <a:defRPr>
                <a:solidFill>
                  <a:srgbClr val="646464"/>
                </a:solidFill>
              </a:defRPr>
            </a:lvl3pPr>
            <a:lvl4pPr>
              <a:defRPr>
                <a:solidFill>
                  <a:srgbClr val="646464"/>
                </a:solidFill>
              </a:defRPr>
            </a:lvl4pPr>
            <a:lvl5pPr>
              <a:defRPr>
                <a:solidFill>
                  <a:srgbClr val="64646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609600" y="1044000"/>
            <a:ext cx="109728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rgbClr val="646464"/>
              </a:solidFill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609600" y="6242400"/>
            <a:ext cx="109728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rgbClr val="646464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09600" y="620688"/>
            <a:ext cx="10972800" cy="442800"/>
          </a:xfrm>
        </p:spPr>
        <p:txBody>
          <a:bodyPr/>
          <a:lstStyle>
            <a:lvl1pPr marL="0" indent="0"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1341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51200" y="6415200"/>
            <a:ext cx="4579200" cy="201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609600" y="1044000"/>
            <a:ext cx="109728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rgbClr val="646464"/>
              </a:solidFill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609600" y="6242400"/>
            <a:ext cx="109728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83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S letter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3684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 Placeholder 62"/>
          <p:cNvSpPr>
            <a:spLocks noGrp="1"/>
          </p:cNvSpPr>
          <p:nvPr>
            <p:ph type="body" sz="quarter" idx="10"/>
          </p:nvPr>
        </p:nvSpPr>
        <p:spPr>
          <a:xfrm>
            <a:off x="609600" y="177800"/>
            <a:ext cx="10871200" cy="1143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2800" b="1">
                <a:solidFill>
                  <a:srgbClr val="646464"/>
                </a:solidFill>
                <a:latin typeface="EYInterstate" pitchFamily="2" charset="0"/>
              </a:defRPr>
            </a:lvl1pPr>
            <a:lvl2pPr>
              <a:buNone/>
              <a:defRPr sz="2800" b="1">
                <a:latin typeface="EYInterstate" pitchFamily="2" charset="0"/>
              </a:defRPr>
            </a:lvl2pPr>
            <a:lvl3pPr>
              <a:buNone/>
              <a:defRPr sz="2800" b="1">
                <a:latin typeface="EYInterstate" pitchFamily="2" charset="0"/>
              </a:defRPr>
            </a:lvl3pPr>
            <a:lvl4pPr>
              <a:buNone/>
              <a:defRPr sz="2800" b="1">
                <a:latin typeface="EYInterstate" pitchFamily="2" charset="0"/>
              </a:defRPr>
            </a:lvl4pPr>
            <a:lvl5pPr>
              <a:buNone/>
              <a:defRPr sz="2800" b="1">
                <a:latin typeface="EYInterstate" pitchFamily="2" charset="0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485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lumns, no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1600"/>
            <a:ext cx="10972800" cy="419088"/>
          </a:xfrm>
        </p:spPr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25599"/>
            <a:ext cx="5384800" cy="4698000"/>
          </a:xfrm>
        </p:spPr>
        <p:txBody>
          <a:bodyPr/>
          <a:lstStyle>
            <a:lvl1pPr>
              <a:defRPr sz="2400">
                <a:solidFill>
                  <a:srgbClr val="646464"/>
                </a:solidFill>
              </a:defRPr>
            </a:lvl1pPr>
            <a:lvl2pPr>
              <a:defRPr sz="2400">
                <a:solidFill>
                  <a:srgbClr val="646464"/>
                </a:solidFill>
              </a:defRPr>
            </a:lvl2pPr>
            <a:lvl3pPr>
              <a:defRPr sz="2000">
                <a:solidFill>
                  <a:srgbClr val="646464"/>
                </a:solidFill>
              </a:defRPr>
            </a:lvl3pPr>
            <a:lvl4pPr>
              <a:defRPr sz="1800">
                <a:solidFill>
                  <a:srgbClr val="646464"/>
                </a:solidFill>
              </a:defRPr>
            </a:lvl4pPr>
            <a:lvl5pPr>
              <a:defRPr sz="1800">
                <a:solidFill>
                  <a:srgbClr val="64646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25599"/>
            <a:ext cx="5384800" cy="4698000"/>
          </a:xfrm>
        </p:spPr>
        <p:txBody>
          <a:bodyPr/>
          <a:lstStyle>
            <a:lvl1pPr>
              <a:defRPr sz="2400">
                <a:solidFill>
                  <a:srgbClr val="646464"/>
                </a:solidFill>
              </a:defRPr>
            </a:lvl1pPr>
            <a:lvl2pPr>
              <a:defRPr sz="2400">
                <a:solidFill>
                  <a:srgbClr val="646464"/>
                </a:solidFill>
              </a:defRPr>
            </a:lvl2pPr>
            <a:lvl3pPr>
              <a:defRPr sz="2000">
                <a:solidFill>
                  <a:srgbClr val="646464"/>
                </a:solidFill>
              </a:defRPr>
            </a:lvl3pPr>
            <a:lvl4pPr>
              <a:defRPr sz="1800">
                <a:solidFill>
                  <a:srgbClr val="646464"/>
                </a:solidFill>
              </a:defRPr>
            </a:lvl4pPr>
            <a:lvl5pPr>
              <a:defRPr sz="1800">
                <a:solidFill>
                  <a:srgbClr val="64646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609600" y="1044000"/>
            <a:ext cx="109728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rgbClr val="646464"/>
              </a:solidFill>
            </a:endParaRPr>
          </a:p>
        </p:txBody>
      </p:sp>
      <p:sp>
        <p:nvSpPr>
          <p:cNvPr id="12" name="Line 11"/>
          <p:cNvSpPr>
            <a:spLocks noChangeShapeType="1"/>
          </p:cNvSpPr>
          <p:nvPr userDrawn="1"/>
        </p:nvSpPr>
        <p:spPr bwMode="auto">
          <a:xfrm>
            <a:off x="609600" y="6242400"/>
            <a:ext cx="109728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rgbClr val="646464"/>
              </a:solidFill>
            </a:endParaRP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09600" y="620688"/>
            <a:ext cx="10972800" cy="442800"/>
          </a:xfrm>
        </p:spPr>
        <p:txBody>
          <a:bodyPr/>
          <a:lstStyle>
            <a:lvl1pPr marL="0" indent="0"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8292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wo columns, no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1600"/>
            <a:ext cx="10972800" cy="419088"/>
          </a:xfrm>
        </p:spPr>
        <p:txBody>
          <a:bodyPr/>
          <a:lstStyle>
            <a:lvl1pPr>
              <a:defRPr>
                <a:solidFill>
                  <a:srgbClr val="6464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25599"/>
            <a:ext cx="5384800" cy="4698000"/>
          </a:xfrm>
        </p:spPr>
        <p:txBody>
          <a:bodyPr/>
          <a:lstStyle>
            <a:lvl1pPr>
              <a:defRPr sz="2000">
                <a:solidFill>
                  <a:srgbClr val="646464"/>
                </a:solidFill>
              </a:defRPr>
            </a:lvl1pPr>
            <a:lvl2pPr>
              <a:defRPr sz="2000">
                <a:solidFill>
                  <a:srgbClr val="646464"/>
                </a:solidFill>
              </a:defRPr>
            </a:lvl2pPr>
            <a:lvl3pPr>
              <a:defRPr sz="1800">
                <a:solidFill>
                  <a:srgbClr val="646464"/>
                </a:solidFill>
              </a:defRPr>
            </a:lvl3pPr>
            <a:lvl4pPr>
              <a:defRPr sz="1600">
                <a:solidFill>
                  <a:srgbClr val="646464"/>
                </a:solidFill>
              </a:defRPr>
            </a:lvl4pPr>
            <a:lvl5pPr>
              <a:defRPr sz="1600">
                <a:solidFill>
                  <a:srgbClr val="64646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25599"/>
            <a:ext cx="5384800" cy="4698000"/>
          </a:xfrm>
        </p:spPr>
        <p:txBody>
          <a:bodyPr/>
          <a:lstStyle>
            <a:lvl1pPr>
              <a:defRPr sz="2000">
                <a:solidFill>
                  <a:srgbClr val="646464"/>
                </a:solidFill>
              </a:defRPr>
            </a:lvl1pPr>
            <a:lvl2pPr>
              <a:defRPr sz="2000">
                <a:solidFill>
                  <a:srgbClr val="646464"/>
                </a:solidFill>
              </a:defRPr>
            </a:lvl2pPr>
            <a:lvl3pPr>
              <a:defRPr sz="1800">
                <a:solidFill>
                  <a:srgbClr val="646464"/>
                </a:solidFill>
              </a:defRPr>
            </a:lvl3pPr>
            <a:lvl4pPr>
              <a:defRPr sz="1600">
                <a:solidFill>
                  <a:srgbClr val="646464"/>
                </a:solidFill>
              </a:defRPr>
            </a:lvl4pPr>
            <a:lvl5pPr>
              <a:defRPr sz="1600">
                <a:solidFill>
                  <a:srgbClr val="64646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609600" y="1044000"/>
            <a:ext cx="109728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rgbClr val="646464"/>
              </a:solidFill>
            </a:endParaRPr>
          </a:p>
        </p:txBody>
      </p:sp>
      <p:sp>
        <p:nvSpPr>
          <p:cNvPr id="12" name="Line 11"/>
          <p:cNvSpPr>
            <a:spLocks noChangeShapeType="1"/>
          </p:cNvSpPr>
          <p:nvPr userDrawn="1"/>
        </p:nvSpPr>
        <p:spPr bwMode="auto">
          <a:xfrm>
            <a:off x="609600" y="6242400"/>
            <a:ext cx="10972800" cy="0"/>
          </a:xfrm>
          <a:prstGeom prst="line">
            <a:avLst/>
          </a:prstGeom>
          <a:noFill/>
          <a:ln w="31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noProof="0">
              <a:solidFill>
                <a:srgbClr val="646464"/>
              </a:solidFill>
            </a:endParaRP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09600" y="620688"/>
            <a:ext cx="10972800" cy="442800"/>
          </a:xfrm>
        </p:spPr>
        <p:txBody>
          <a:bodyPr/>
          <a:lstStyle>
            <a:lvl1pPr marL="0" indent="0"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198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6BC72-28B2-CEC4-293B-3FA2A7CB3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3504DE-36CC-ECB6-A306-18B61355C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72D9A-015C-430A-AEFD-6F86406578E9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168853-1CC6-641F-9FDF-EF0EF6735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D309FA-0213-D63C-5D2A-3FA9C1419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C4DE-20BB-4F1C-A7D3-55830D821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99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818314-D046-AFBA-74A6-F33D73627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72D9A-015C-430A-AEFD-6F86406578E9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72EC81-E7C4-011E-7B40-9C1B58726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F5B87-478F-D0AF-ADB5-3F875AC60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C4DE-20BB-4F1C-A7D3-55830D821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40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996B5-F49E-B28D-F205-54AB9D7D5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DFF74-A5D9-A79F-B0CA-8060B4487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4C5B9A-5D39-D04A-7405-EB98C4D84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0237D1-3366-B7E8-05D8-02C70201C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72D9A-015C-430A-AEFD-6F86406578E9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7A6A37-9FA3-25FB-BE8A-16D403EA8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7914E7-0F26-B763-1BF7-46B5FAF19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C4DE-20BB-4F1C-A7D3-55830D821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396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C54D8-705F-6CE8-0A29-7028F56C5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731A46-F58D-ECBF-F7CC-8EDB83008E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6B81C1-DBD7-1841-CF83-BA46B50DA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18F3B-97B8-84DE-FCA0-906E72657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72D9A-015C-430A-AEFD-6F86406578E9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C9E8E8-9D0B-9DE1-B693-F3E97C7AC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8EAC17-0496-ABF2-33AC-B295432B1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C4DE-20BB-4F1C-A7D3-55830D821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10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41A43B-4784-4111-D898-7B6A67E78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783678-E427-046F-1A5B-D24A09E92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72B50-0FFE-258F-B54B-3AE4214992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72D9A-015C-430A-AEFD-6F86406578E9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270E6-9AB0-72A0-377A-A208F2B0DB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18649-3577-E822-E34E-17BFE4790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DC4DE-20BB-4F1C-A7D3-55830D821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92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01600"/>
            <a:ext cx="10972800" cy="86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5600"/>
            <a:ext cx="10972800" cy="469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1200" y="6415200"/>
            <a:ext cx="4579200" cy="201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1100">
                <a:solidFill>
                  <a:srgbClr val="646464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6415200"/>
            <a:ext cx="960000" cy="198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100">
                <a:solidFill>
                  <a:srgbClr val="646464"/>
                </a:solidFill>
              </a:rPr>
              <a:t>Page </a:t>
            </a:r>
            <a:fld id="{9AE4D82F-B047-469B-AC52-A46321747EAF}" type="slidenum">
              <a:rPr lang="en-GB" sz="1100" smtClean="0">
                <a:solidFill>
                  <a:srgbClr val="646464"/>
                </a:solidFill>
              </a:rPr>
              <a:pPr/>
              <a:t>‹#›</a:t>
            </a:fld>
            <a:endParaRPr lang="en-GB" sz="1100">
              <a:solidFill>
                <a:srgbClr val="64646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 bwMode="gray">
          <a:xfrm>
            <a:off x="11131552" y="6450014"/>
            <a:ext cx="450849" cy="204787"/>
            <a:chOff x="8348663" y="6450013"/>
            <a:chExt cx="338137" cy="204787"/>
          </a:xfrm>
          <a:solidFill>
            <a:srgbClr val="808080"/>
          </a:solidFill>
        </p:grpSpPr>
        <p:sp>
          <p:nvSpPr>
            <p:cNvPr id="10" name="Freeform 5"/>
            <p:cNvSpPr>
              <a:spLocks/>
            </p:cNvSpPr>
            <p:nvPr userDrawn="1"/>
          </p:nvSpPr>
          <p:spPr bwMode="gray">
            <a:xfrm>
              <a:off x="8348663" y="6450013"/>
              <a:ext cx="163512" cy="204787"/>
            </a:xfrm>
            <a:custGeom>
              <a:avLst/>
              <a:gdLst/>
              <a:ahLst/>
              <a:cxnLst>
                <a:cxn ang="0">
                  <a:pos x="39" y="78"/>
                </a:cxn>
                <a:cxn ang="0">
                  <a:pos x="85" y="78"/>
                </a:cxn>
                <a:cxn ang="0">
                  <a:pos x="85" y="51"/>
                </a:cxn>
                <a:cxn ang="0">
                  <a:pos x="39" y="51"/>
                </a:cxn>
                <a:cxn ang="0">
                  <a:pos x="39" y="30"/>
                </a:cxn>
                <a:cxn ang="0">
                  <a:pos x="90" y="30"/>
                </a:cxn>
                <a:cxn ang="0">
                  <a:pos x="73" y="0"/>
                </a:cxn>
                <a:cxn ang="0">
                  <a:pos x="0" y="0"/>
                </a:cxn>
                <a:cxn ang="0">
                  <a:pos x="0" y="129"/>
                </a:cxn>
                <a:cxn ang="0">
                  <a:pos x="103" y="129"/>
                </a:cxn>
                <a:cxn ang="0">
                  <a:pos x="103" y="99"/>
                </a:cxn>
                <a:cxn ang="0">
                  <a:pos x="39" y="99"/>
                </a:cxn>
                <a:cxn ang="0">
                  <a:pos x="39" y="78"/>
                </a:cxn>
              </a:cxnLst>
              <a:rect l="0" t="0" r="r" b="b"/>
              <a:pathLst>
                <a:path w="103" h="129">
                  <a:moveTo>
                    <a:pt x="39" y="78"/>
                  </a:moveTo>
                  <a:lnTo>
                    <a:pt x="85" y="78"/>
                  </a:lnTo>
                  <a:lnTo>
                    <a:pt x="85" y="51"/>
                  </a:lnTo>
                  <a:lnTo>
                    <a:pt x="39" y="51"/>
                  </a:lnTo>
                  <a:lnTo>
                    <a:pt x="39" y="30"/>
                  </a:lnTo>
                  <a:lnTo>
                    <a:pt x="90" y="30"/>
                  </a:lnTo>
                  <a:lnTo>
                    <a:pt x="73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103" y="129"/>
                  </a:lnTo>
                  <a:lnTo>
                    <a:pt x="103" y="99"/>
                  </a:lnTo>
                  <a:lnTo>
                    <a:pt x="39" y="99"/>
                  </a:lnTo>
                  <a:lnTo>
                    <a:pt x="39" y="7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>
                <a:solidFill>
                  <a:srgbClr val="646464"/>
                </a:solidFill>
              </a:endParaRPr>
            </a:p>
          </p:txBody>
        </p:sp>
        <p:sp>
          <p:nvSpPr>
            <p:cNvPr id="11" name="Freeform 6"/>
            <p:cNvSpPr>
              <a:spLocks/>
            </p:cNvSpPr>
            <p:nvPr userDrawn="1"/>
          </p:nvSpPr>
          <p:spPr bwMode="gray">
            <a:xfrm>
              <a:off x="8483600" y="6450013"/>
              <a:ext cx="203200" cy="204787"/>
            </a:xfrm>
            <a:custGeom>
              <a:avLst/>
              <a:gdLst/>
              <a:ahLst/>
              <a:cxnLst>
                <a:cxn ang="0">
                  <a:pos x="86" y="0"/>
                </a:cxn>
                <a:cxn ang="0">
                  <a:pos x="64" y="42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45" y="78"/>
                </a:cxn>
                <a:cxn ang="0">
                  <a:pos x="45" y="129"/>
                </a:cxn>
                <a:cxn ang="0">
                  <a:pos x="83" y="129"/>
                </a:cxn>
                <a:cxn ang="0">
                  <a:pos x="83" y="78"/>
                </a:cxn>
                <a:cxn ang="0">
                  <a:pos x="128" y="0"/>
                </a:cxn>
                <a:cxn ang="0">
                  <a:pos x="86" y="0"/>
                </a:cxn>
              </a:cxnLst>
              <a:rect l="0" t="0" r="r" b="b"/>
              <a:pathLst>
                <a:path w="128" h="129">
                  <a:moveTo>
                    <a:pt x="86" y="0"/>
                  </a:moveTo>
                  <a:lnTo>
                    <a:pt x="64" y="42"/>
                  </a:lnTo>
                  <a:lnTo>
                    <a:pt x="42" y="0"/>
                  </a:lnTo>
                  <a:lnTo>
                    <a:pt x="0" y="0"/>
                  </a:lnTo>
                  <a:lnTo>
                    <a:pt x="45" y="78"/>
                  </a:lnTo>
                  <a:lnTo>
                    <a:pt x="45" y="129"/>
                  </a:lnTo>
                  <a:lnTo>
                    <a:pt x="83" y="129"/>
                  </a:lnTo>
                  <a:lnTo>
                    <a:pt x="83" y="78"/>
                  </a:lnTo>
                  <a:lnTo>
                    <a:pt x="128" y="0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>
                <a:solidFill>
                  <a:srgbClr val="64646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2809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80" r:id="rId16"/>
    <p:sldLayoutId id="2147483716" r:id="rId17"/>
    <p:sldLayoutId id="2147483800" r:id="rId18"/>
    <p:sldLayoutId id="2147483977" r:id="rId19"/>
    <p:sldLayoutId id="2147483978" r:id="rId20"/>
    <p:sldLayoutId id="2147483980" r:id="rId21"/>
    <p:sldLayoutId id="2147484067" r:id="rId22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000" b="1" kern="1200">
          <a:solidFill>
            <a:srgbClr val="646464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2400" kern="1200">
          <a:solidFill>
            <a:srgbClr val="646464"/>
          </a:solidFill>
          <a:latin typeface="+mn-lt"/>
          <a:ea typeface="+mn-ea"/>
          <a:cs typeface="+mn-cs"/>
        </a:defRPr>
      </a:lvl1pPr>
      <a:lvl2pPr marL="709613" indent="-354013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2000" kern="1200">
          <a:solidFill>
            <a:srgbClr val="646464"/>
          </a:solidFill>
          <a:latin typeface="+mn-lt"/>
          <a:ea typeface="+mn-ea"/>
          <a:cs typeface="+mn-cs"/>
        </a:defRPr>
      </a:lvl2pPr>
      <a:lvl3pPr marL="1077913" indent="-354013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800" kern="1200">
          <a:solidFill>
            <a:srgbClr val="646464"/>
          </a:solidFill>
          <a:latin typeface="+mn-lt"/>
          <a:ea typeface="+mn-ea"/>
          <a:cs typeface="+mn-cs"/>
        </a:defRPr>
      </a:lvl3pPr>
      <a:lvl4pPr marL="1433513" indent="-355600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600" kern="1200">
          <a:solidFill>
            <a:srgbClr val="646464"/>
          </a:solidFill>
          <a:latin typeface="+mn-lt"/>
          <a:ea typeface="+mn-ea"/>
          <a:cs typeface="+mn-cs"/>
        </a:defRPr>
      </a:lvl4pPr>
      <a:lvl5pPr marL="1787525" indent="-354013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600" kern="1200">
          <a:solidFill>
            <a:srgbClr val="64646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01600"/>
            <a:ext cx="10972800" cy="86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5600"/>
            <a:ext cx="10972800" cy="469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1200" y="6415200"/>
            <a:ext cx="4579200" cy="201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1100">
                <a:solidFill>
                  <a:srgbClr val="646464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6415200"/>
            <a:ext cx="960000" cy="198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100">
                <a:solidFill>
                  <a:srgbClr val="646464"/>
                </a:solidFill>
              </a:rPr>
              <a:t>Page </a:t>
            </a:r>
            <a:fld id="{9AE4D82F-B047-469B-AC52-A46321747EAF}" type="slidenum">
              <a:rPr lang="en-GB" sz="1100" smtClean="0">
                <a:solidFill>
                  <a:srgbClr val="646464"/>
                </a:solidFill>
              </a:rPr>
              <a:pPr/>
              <a:t>‹#›</a:t>
            </a:fld>
            <a:endParaRPr lang="en-GB" sz="1100">
              <a:solidFill>
                <a:srgbClr val="64646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 bwMode="gray">
          <a:xfrm>
            <a:off x="11131552" y="6450014"/>
            <a:ext cx="450849" cy="204787"/>
            <a:chOff x="8348663" y="6450013"/>
            <a:chExt cx="338137" cy="204787"/>
          </a:xfrm>
          <a:solidFill>
            <a:srgbClr val="808080"/>
          </a:solidFill>
        </p:grpSpPr>
        <p:sp>
          <p:nvSpPr>
            <p:cNvPr id="10" name="Freeform 5"/>
            <p:cNvSpPr>
              <a:spLocks/>
            </p:cNvSpPr>
            <p:nvPr userDrawn="1"/>
          </p:nvSpPr>
          <p:spPr bwMode="gray">
            <a:xfrm>
              <a:off x="8348663" y="6450013"/>
              <a:ext cx="163512" cy="204787"/>
            </a:xfrm>
            <a:custGeom>
              <a:avLst/>
              <a:gdLst/>
              <a:ahLst/>
              <a:cxnLst>
                <a:cxn ang="0">
                  <a:pos x="39" y="78"/>
                </a:cxn>
                <a:cxn ang="0">
                  <a:pos x="85" y="78"/>
                </a:cxn>
                <a:cxn ang="0">
                  <a:pos x="85" y="51"/>
                </a:cxn>
                <a:cxn ang="0">
                  <a:pos x="39" y="51"/>
                </a:cxn>
                <a:cxn ang="0">
                  <a:pos x="39" y="30"/>
                </a:cxn>
                <a:cxn ang="0">
                  <a:pos x="90" y="30"/>
                </a:cxn>
                <a:cxn ang="0">
                  <a:pos x="73" y="0"/>
                </a:cxn>
                <a:cxn ang="0">
                  <a:pos x="0" y="0"/>
                </a:cxn>
                <a:cxn ang="0">
                  <a:pos x="0" y="129"/>
                </a:cxn>
                <a:cxn ang="0">
                  <a:pos x="103" y="129"/>
                </a:cxn>
                <a:cxn ang="0">
                  <a:pos x="103" y="99"/>
                </a:cxn>
                <a:cxn ang="0">
                  <a:pos x="39" y="99"/>
                </a:cxn>
                <a:cxn ang="0">
                  <a:pos x="39" y="78"/>
                </a:cxn>
              </a:cxnLst>
              <a:rect l="0" t="0" r="r" b="b"/>
              <a:pathLst>
                <a:path w="103" h="129">
                  <a:moveTo>
                    <a:pt x="39" y="78"/>
                  </a:moveTo>
                  <a:lnTo>
                    <a:pt x="85" y="78"/>
                  </a:lnTo>
                  <a:lnTo>
                    <a:pt x="85" y="51"/>
                  </a:lnTo>
                  <a:lnTo>
                    <a:pt x="39" y="51"/>
                  </a:lnTo>
                  <a:lnTo>
                    <a:pt x="39" y="30"/>
                  </a:lnTo>
                  <a:lnTo>
                    <a:pt x="90" y="30"/>
                  </a:lnTo>
                  <a:lnTo>
                    <a:pt x="73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103" y="129"/>
                  </a:lnTo>
                  <a:lnTo>
                    <a:pt x="103" y="99"/>
                  </a:lnTo>
                  <a:lnTo>
                    <a:pt x="39" y="99"/>
                  </a:lnTo>
                  <a:lnTo>
                    <a:pt x="39" y="7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>
                <a:solidFill>
                  <a:srgbClr val="646464"/>
                </a:solidFill>
              </a:endParaRPr>
            </a:p>
          </p:txBody>
        </p:sp>
        <p:sp>
          <p:nvSpPr>
            <p:cNvPr id="11" name="Freeform 6"/>
            <p:cNvSpPr>
              <a:spLocks/>
            </p:cNvSpPr>
            <p:nvPr userDrawn="1"/>
          </p:nvSpPr>
          <p:spPr bwMode="gray">
            <a:xfrm>
              <a:off x="8483600" y="6450013"/>
              <a:ext cx="203200" cy="204787"/>
            </a:xfrm>
            <a:custGeom>
              <a:avLst/>
              <a:gdLst/>
              <a:ahLst/>
              <a:cxnLst>
                <a:cxn ang="0">
                  <a:pos x="86" y="0"/>
                </a:cxn>
                <a:cxn ang="0">
                  <a:pos x="64" y="42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45" y="78"/>
                </a:cxn>
                <a:cxn ang="0">
                  <a:pos x="45" y="129"/>
                </a:cxn>
                <a:cxn ang="0">
                  <a:pos x="83" y="129"/>
                </a:cxn>
                <a:cxn ang="0">
                  <a:pos x="83" y="78"/>
                </a:cxn>
                <a:cxn ang="0">
                  <a:pos x="128" y="0"/>
                </a:cxn>
                <a:cxn ang="0">
                  <a:pos x="86" y="0"/>
                </a:cxn>
              </a:cxnLst>
              <a:rect l="0" t="0" r="r" b="b"/>
              <a:pathLst>
                <a:path w="128" h="129">
                  <a:moveTo>
                    <a:pt x="86" y="0"/>
                  </a:moveTo>
                  <a:lnTo>
                    <a:pt x="64" y="42"/>
                  </a:lnTo>
                  <a:lnTo>
                    <a:pt x="42" y="0"/>
                  </a:lnTo>
                  <a:lnTo>
                    <a:pt x="0" y="0"/>
                  </a:lnTo>
                  <a:lnTo>
                    <a:pt x="45" y="78"/>
                  </a:lnTo>
                  <a:lnTo>
                    <a:pt x="45" y="129"/>
                  </a:lnTo>
                  <a:lnTo>
                    <a:pt x="83" y="129"/>
                  </a:lnTo>
                  <a:lnTo>
                    <a:pt x="83" y="78"/>
                  </a:lnTo>
                  <a:lnTo>
                    <a:pt x="128" y="0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>
                <a:solidFill>
                  <a:srgbClr val="64646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6987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1" r:id="rId1"/>
    <p:sldLayoutId id="2147484492" r:id="rId2"/>
    <p:sldLayoutId id="2147484493" r:id="rId3"/>
    <p:sldLayoutId id="2147484494" r:id="rId4"/>
    <p:sldLayoutId id="2147484495" r:id="rId5"/>
    <p:sldLayoutId id="2147484496" r:id="rId6"/>
    <p:sldLayoutId id="2147484497" r:id="rId7"/>
    <p:sldLayoutId id="2147484498" r:id="rId8"/>
    <p:sldLayoutId id="2147484499" r:id="rId9"/>
    <p:sldLayoutId id="2147484500" r:id="rId10"/>
    <p:sldLayoutId id="2147484501" r:id="rId11"/>
    <p:sldLayoutId id="2147484502" r:id="rId12"/>
    <p:sldLayoutId id="2147484503" r:id="rId13"/>
    <p:sldLayoutId id="2147484504" r:id="rId14"/>
    <p:sldLayoutId id="2147484505" r:id="rId15"/>
    <p:sldLayoutId id="2147484510" r:id="rId16"/>
    <p:sldLayoutId id="2147484546" r:id="rId17"/>
    <p:sldLayoutId id="2147484630" r:id="rId18"/>
    <p:sldLayoutId id="2147484807" r:id="rId19"/>
    <p:sldLayoutId id="2147484808" r:id="rId20"/>
    <p:sldLayoutId id="2147484810" r:id="rId21"/>
    <p:sldLayoutId id="2147484897" r:id="rId22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000" b="1" kern="1200">
          <a:solidFill>
            <a:srgbClr val="646464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2400" kern="1200">
          <a:solidFill>
            <a:srgbClr val="646464"/>
          </a:solidFill>
          <a:latin typeface="+mn-lt"/>
          <a:ea typeface="+mn-ea"/>
          <a:cs typeface="+mn-cs"/>
        </a:defRPr>
      </a:lvl1pPr>
      <a:lvl2pPr marL="709613" indent="-354013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2000" kern="1200">
          <a:solidFill>
            <a:srgbClr val="646464"/>
          </a:solidFill>
          <a:latin typeface="+mn-lt"/>
          <a:ea typeface="+mn-ea"/>
          <a:cs typeface="+mn-cs"/>
        </a:defRPr>
      </a:lvl2pPr>
      <a:lvl3pPr marL="1077913" indent="-354013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800" kern="1200">
          <a:solidFill>
            <a:srgbClr val="646464"/>
          </a:solidFill>
          <a:latin typeface="+mn-lt"/>
          <a:ea typeface="+mn-ea"/>
          <a:cs typeface="+mn-cs"/>
        </a:defRPr>
      </a:lvl3pPr>
      <a:lvl4pPr marL="1433513" indent="-355600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600" kern="1200">
          <a:solidFill>
            <a:srgbClr val="646464"/>
          </a:solidFill>
          <a:latin typeface="+mn-lt"/>
          <a:ea typeface="+mn-ea"/>
          <a:cs typeface="+mn-cs"/>
        </a:defRPr>
      </a:lvl4pPr>
      <a:lvl5pPr marL="1787525" indent="-354013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600" kern="1200">
          <a:solidFill>
            <a:srgbClr val="64646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hyperlink" Target="https://en.wikipedia.org/wiki/United_States_Department_of_Housing_and_Urban_Development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hyperlink" Target="https://en.wikipedia.org/wiki/United_States_Department_of_Housing_and_Urban_Developmen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32124"/>
            </a:gs>
            <a:gs pos="78000">
              <a:srgbClr val="21447C"/>
            </a:gs>
            <a:gs pos="22000">
              <a:srgbClr val="22304B"/>
            </a:gs>
            <a:gs pos="52000">
              <a:srgbClr val="223A60"/>
            </a:gs>
            <a:gs pos="100000">
              <a:srgbClr val="224378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CD17F767-A08E-F0CF-FF6A-44FD5DC72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1645"/>
            <a:ext cx="12192000" cy="2356355"/>
          </a:xfrm>
          <a:prstGeom prst="rect">
            <a:avLst/>
          </a:prstGeom>
          <a:ln>
            <a:noFill/>
          </a:ln>
        </p:spPr>
      </p:pic>
      <p:pic>
        <p:nvPicPr>
          <p:cNvPr id="1026" name="Picture 2" descr="AGA Logo">
            <a:extLst>
              <a:ext uri="{FF2B5EF4-FFF2-40B4-BE49-F238E27FC236}">
                <a16:creationId xmlns:a16="http://schemas.microsoft.com/office/drawing/2014/main" id="{FEF53A76-4E2D-7D7C-2B29-50D059AC4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87" y="231803"/>
            <a:ext cx="29146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1BDB1A9-5053-B90F-A144-E873D2956F5E}"/>
              </a:ext>
            </a:extLst>
          </p:cNvPr>
          <p:cNvGrpSpPr/>
          <p:nvPr/>
        </p:nvGrpSpPr>
        <p:grpSpPr>
          <a:xfrm>
            <a:off x="8651572" y="1957047"/>
            <a:ext cx="3540428" cy="2523063"/>
            <a:chOff x="8204402" y="708053"/>
            <a:chExt cx="3314518" cy="266530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52CCCE-A412-F940-3D67-87FB1040EDB9}"/>
                </a:ext>
              </a:extLst>
            </p:cNvPr>
            <p:cNvSpPr txBox="1"/>
            <p:nvPr/>
          </p:nvSpPr>
          <p:spPr>
            <a:xfrm>
              <a:off x="8204402" y="708053"/>
              <a:ext cx="3314518" cy="2665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Verdana" panose="020B0604030504040204" pitchFamily="34" charset="0"/>
                  <a:cs typeface="Arial" panose="020B0604020202020204" pitchFamily="34" charset="0"/>
                </a:rPr>
                <a:t>Technology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>
                  <a:solidFill>
                    <a:prstClr val="white"/>
                  </a:solidFill>
                  <a:ea typeface="Verdana" panose="020B0604030504040204" pitchFamily="34" charset="0"/>
                  <a:cs typeface="Arial" panose="020B0604020202020204" pitchFamily="34" charset="0"/>
                </a:rPr>
                <a:t>Transformation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>
                  <a:solidFill>
                    <a:prstClr val="white"/>
                  </a:solidFill>
                  <a:ea typeface="Verdana" panose="020B0604030504040204" pitchFamily="34" charset="0"/>
                  <a:cs typeface="Arial" panose="020B0604020202020204" pitchFamily="34" charset="0"/>
                </a:rPr>
                <a:t>Summit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>
                  <a:solidFill>
                    <a:prstClr val="white"/>
                  </a:solidFill>
                  <a:ea typeface="Verdana" panose="020B0604030504040204" pitchFamily="34" charset="0"/>
                  <a:cs typeface="Arial" panose="020B0604020202020204" pitchFamily="34" charset="0"/>
                </a:rPr>
                <a:t>November 16</a:t>
              </a:r>
              <a:r>
                <a:rPr lang="en-US" sz="2000" baseline="30000">
                  <a:solidFill>
                    <a:prstClr val="white"/>
                  </a:solidFill>
                  <a:ea typeface="Verdana" panose="020B0604030504040204" pitchFamily="34" charset="0"/>
                  <a:cs typeface="Arial" panose="020B0604020202020204" pitchFamily="34" charset="0"/>
                </a:rPr>
                <a:t>th,</a:t>
              </a:r>
              <a:r>
                <a:rPr lang="en-US" sz="2000">
                  <a:solidFill>
                    <a:prstClr val="white"/>
                  </a:solidFill>
                  <a:ea typeface="Verdana" panose="020B0604030504040204" pitchFamily="34" charset="0"/>
                  <a:cs typeface="Arial" panose="020B0604020202020204" pitchFamily="34" charset="0"/>
                </a:rPr>
                <a:t> 2023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E901D50-4D8D-A16A-0F6B-E0CB87CE28E5}"/>
                </a:ext>
              </a:extLst>
            </p:cNvPr>
            <p:cNvSpPr txBox="1"/>
            <p:nvPr/>
          </p:nvSpPr>
          <p:spPr>
            <a:xfrm>
              <a:off x="9728445" y="944364"/>
              <a:ext cx="266431" cy="1267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>
                  <a:solidFill>
                    <a:schemeClr val="bg1">
                      <a:alpha val="18000"/>
                    </a:schemeClr>
                  </a:solidFill>
                  <a:ea typeface="Verdana" panose="020B0604030504040204" pitchFamily="34" charset="0"/>
                </a:rPr>
                <a:t>&amp;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8AC4B2F-C91F-6FDD-0E20-B96AC5BE9D07}"/>
              </a:ext>
            </a:extLst>
          </p:cNvPr>
          <p:cNvGrpSpPr/>
          <p:nvPr/>
        </p:nvGrpSpPr>
        <p:grpSpPr>
          <a:xfrm>
            <a:off x="235572" y="2543434"/>
            <a:ext cx="8709433" cy="1350288"/>
            <a:chOff x="235572" y="2543434"/>
            <a:chExt cx="8709433" cy="1350288"/>
          </a:xfrm>
        </p:grpSpPr>
        <p:pic>
          <p:nvPicPr>
            <p:cNvPr id="6" name="Graphic 7">
              <a:extLst>
                <a:ext uri="{FF2B5EF4-FFF2-40B4-BE49-F238E27FC236}">
                  <a16:creationId xmlns:a16="http://schemas.microsoft.com/office/drawing/2014/main" id="{7D34EB77-FAD6-4BF9-2E74-9FA8B1B26632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35572" y="2543434"/>
              <a:ext cx="1297185" cy="1350288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626CDB0-7948-FBC2-E80C-D57A6FADEAE0}"/>
                </a:ext>
              </a:extLst>
            </p:cNvPr>
            <p:cNvGrpSpPr/>
            <p:nvPr/>
          </p:nvGrpSpPr>
          <p:grpSpPr>
            <a:xfrm>
              <a:off x="3434105" y="2631587"/>
              <a:ext cx="5510900" cy="1173979"/>
              <a:chOff x="2400059" y="2632775"/>
              <a:chExt cx="5510900" cy="1173979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BCCAF0CA-B385-3D11-6C04-82C2A8FE70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00059" y="2632775"/>
                <a:ext cx="0" cy="117397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8D3C3FE-92E4-4672-72CE-23E51145214B}"/>
                  </a:ext>
                </a:extLst>
              </p:cNvPr>
              <p:cNvSpPr txBox="1"/>
              <p:nvPr/>
            </p:nvSpPr>
            <p:spPr>
              <a:xfrm>
                <a:off x="2494864" y="2690401"/>
                <a:ext cx="541609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Verdana" panose="020B0604030504040204" pitchFamily="34" charset="0"/>
                    <a:cs typeface="Arial" panose="020B0604020202020204" pitchFamily="34" charset="0"/>
                  </a:rPr>
                  <a:t>HUD’s Assurance Leap</a:t>
                </a:r>
                <a:endParaRPr lang="en-US" sz="1600">
                  <a:solidFill>
                    <a:prstClr val="white"/>
                  </a:solidFill>
                  <a:ea typeface="Verdana" panose="020B060403050404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>
                    <a:solidFill>
                      <a:prstClr val="white"/>
                    </a:solidFill>
                    <a:ea typeface="Verdana" panose="020B0604030504040204" pitchFamily="34" charset="0"/>
                    <a:cs typeface="Arial" panose="020B0604020202020204" pitchFamily="34" charset="0"/>
                  </a:rPr>
                  <a:t>Innovate. Iterate. Mitigate.</a:t>
                </a:r>
              </a:p>
            </p:txBody>
          </p:sp>
        </p:grpSp>
        <p:pic>
          <p:nvPicPr>
            <p:cNvPr id="4" name="Picture 3" descr="Logo, company name&#10;&#10;Description automatically generated">
              <a:extLst>
                <a:ext uri="{FF2B5EF4-FFF2-40B4-BE49-F238E27FC236}">
                  <a16:creationId xmlns:a16="http://schemas.microsoft.com/office/drawing/2014/main" id="{F37FAFD1-A12B-1706-A3EE-00B7F0808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4839" y="2850154"/>
              <a:ext cx="1297185" cy="7368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509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2FC94C-5168-6994-7441-3891BE513266}"/>
              </a:ext>
            </a:extLst>
          </p:cNvPr>
          <p:cNvSpPr txBox="1"/>
          <p:nvPr/>
        </p:nvSpPr>
        <p:spPr>
          <a:xfrm>
            <a:off x="10793695" y="6371184"/>
            <a:ext cx="1398305" cy="45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223A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#TTS23</a:t>
            </a:r>
            <a:endParaRPr lang="en-US" b="1">
              <a:solidFill>
                <a:srgbClr val="223A6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6D94B211-8F53-2157-841A-E56CB97FDD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8" y="6252652"/>
            <a:ext cx="1589490" cy="51944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1883C71-FAB1-6A39-AE90-A2D7E4209CEF}"/>
              </a:ext>
            </a:extLst>
          </p:cNvPr>
          <p:cNvGrpSpPr/>
          <p:nvPr/>
        </p:nvGrpSpPr>
        <p:grpSpPr>
          <a:xfrm>
            <a:off x="1888067" y="6264392"/>
            <a:ext cx="591126" cy="519441"/>
            <a:chOff x="1161278" y="2873258"/>
            <a:chExt cx="1448572" cy="1368138"/>
          </a:xfrm>
        </p:grpSpPr>
        <p:pic>
          <p:nvPicPr>
            <p:cNvPr id="7" name="Graphic 7">
              <a:extLst>
                <a:ext uri="{FF2B5EF4-FFF2-40B4-BE49-F238E27FC236}">
                  <a16:creationId xmlns:a16="http://schemas.microsoft.com/office/drawing/2014/main" id="{76ED0313-6DB1-2286-D9A2-FE05AD7BC432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61278" y="2873258"/>
              <a:ext cx="1223267" cy="1368138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24E6E86-392D-F0D4-0D89-8215E2522D27}"/>
                </a:ext>
              </a:extLst>
            </p:cNvPr>
            <p:cNvCxnSpPr>
              <a:cxnSpLocks/>
            </p:cNvCxnSpPr>
            <p:nvPr/>
          </p:nvCxnSpPr>
          <p:spPr>
            <a:xfrm>
              <a:off x="2609850" y="2882900"/>
              <a:ext cx="0" cy="1092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160DFF5C-F3B4-499F-763C-3B1334A20C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701" y="6356222"/>
            <a:ext cx="591126" cy="335780"/>
          </a:xfrm>
          <a:prstGeom prst="rect">
            <a:avLst/>
          </a:prstGeom>
        </p:spPr>
      </p:pic>
      <p:pic>
        <p:nvPicPr>
          <p:cNvPr id="3" name="LW5N95UX56BHV9HB">
            <a:hlinkClick r:id="" action="ppaction://media"/>
            <a:extLst>
              <a:ext uri="{FF2B5EF4-FFF2-40B4-BE49-F238E27FC236}">
                <a16:creationId xmlns:a16="http://schemas.microsoft.com/office/drawing/2014/main" id="{74DA122D-38B3-4C77-A433-E1BD493276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1" y="162456"/>
            <a:ext cx="10388599" cy="591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5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266110-EAA9-CCFB-407F-1E63593AFC6D}"/>
              </a:ext>
            </a:extLst>
          </p:cNvPr>
          <p:cNvSpPr txBox="1"/>
          <p:nvPr/>
        </p:nvSpPr>
        <p:spPr>
          <a:xfrm>
            <a:off x="502652" y="363055"/>
            <a:ext cx="3587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How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F72283-E1D5-F748-AB68-6D8630E8C15B}"/>
              </a:ext>
            </a:extLst>
          </p:cNvPr>
          <p:cNvSpPr txBox="1"/>
          <p:nvPr/>
        </p:nvSpPr>
        <p:spPr>
          <a:xfrm>
            <a:off x="10793695" y="6371184"/>
            <a:ext cx="1398305" cy="45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223A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#TTS23</a:t>
            </a:r>
            <a:endParaRPr lang="en-US" b="1">
              <a:solidFill>
                <a:srgbClr val="223A6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57BB9A7C-0A5E-B9E2-61EE-9D21E10DF7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8" y="6252652"/>
            <a:ext cx="1589490" cy="51944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6EB8C70-B619-C6A2-2DA0-C4E0BDF1661A}"/>
              </a:ext>
            </a:extLst>
          </p:cNvPr>
          <p:cNvGrpSpPr/>
          <p:nvPr/>
        </p:nvGrpSpPr>
        <p:grpSpPr>
          <a:xfrm>
            <a:off x="1888067" y="6264392"/>
            <a:ext cx="591126" cy="519441"/>
            <a:chOff x="1161278" y="2873258"/>
            <a:chExt cx="1448572" cy="1368138"/>
          </a:xfrm>
        </p:grpSpPr>
        <p:pic>
          <p:nvPicPr>
            <p:cNvPr id="12" name="Graphic 7">
              <a:extLst>
                <a:ext uri="{FF2B5EF4-FFF2-40B4-BE49-F238E27FC236}">
                  <a16:creationId xmlns:a16="http://schemas.microsoft.com/office/drawing/2014/main" id="{0A4CB5DD-2256-2B84-B8F4-F14DE89A35C6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61278" y="2873258"/>
              <a:ext cx="1223267" cy="1368138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07E637D-791E-E9EC-317F-C7108AB3DF8E}"/>
                </a:ext>
              </a:extLst>
            </p:cNvPr>
            <p:cNvCxnSpPr>
              <a:cxnSpLocks/>
            </p:cNvCxnSpPr>
            <p:nvPr/>
          </p:nvCxnSpPr>
          <p:spPr>
            <a:xfrm>
              <a:off x="2609850" y="2882900"/>
              <a:ext cx="0" cy="1092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204E1AE7-0300-9A1B-E6BE-831FF7242B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701" y="6356222"/>
            <a:ext cx="591126" cy="335780"/>
          </a:xfrm>
          <a:prstGeom prst="rect">
            <a:avLst/>
          </a:prstGeom>
        </p:spPr>
      </p:pic>
      <p:pic>
        <p:nvPicPr>
          <p:cNvPr id="9" name="demo 1 consolidated">
            <a:hlinkClick r:id="" action="ppaction://media"/>
            <a:extLst>
              <a:ext uri="{FF2B5EF4-FFF2-40B4-BE49-F238E27FC236}">
                <a16:creationId xmlns:a16="http://schemas.microsoft.com/office/drawing/2014/main" id="{8A83C178-D1EF-3F3A-0814-98D947ABF14D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3613" r="4023"/>
          <a:stretch/>
        </p:blipFill>
        <p:spPr>
          <a:xfrm>
            <a:off x="178127" y="175271"/>
            <a:ext cx="10615561" cy="5577840"/>
          </a:xfrm>
          <a:prstGeom prst="rect">
            <a:avLst/>
          </a:prstGeom>
          <a:ln w="38100">
            <a:solidFill>
              <a:srgbClr val="223A60"/>
            </a:solidFill>
          </a:ln>
        </p:spPr>
      </p:pic>
    </p:spTree>
    <p:extLst>
      <p:ext uri="{BB962C8B-B14F-4D97-AF65-F5344CB8AC3E}">
        <p14:creationId xmlns:p14="http://schemas.microsoft.com/office/powerpoint/2010/main" val="47852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266110-EAA9-CCFB-407F-1E63593AFC6D}"/>
              </a:ext>
            </a:extLst>
          </p:cNvPr>
          <p:cNvSpPr txBox="1"/>
          <p:nvPr/>
        </p:nvSpPr>
        <p:spPr>
          <a:xfrm>
            <a:off x="502652" y="363055"/>
            <a:ext cx="3587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How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F72283-E1D5-F748-AB68-6D8630E8C15B}"/>
              </a:ext>
            </a:extLst>
          </p:cNvPr>
          <p:cNvSpPr txBox="1"/>
          <p:nvPr/>
        </p:nvSpPr>
        <p:spPr>
          <a:xfrm>
            <a:off x="10793695" y="6371184"/>
            <a:ext cx="1398305" cy="45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223A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#TTS23</a:t>
            </a:r>
            <a:endParaRPr lang="en-US" b="1">
              <a:solidFill>
                <a:srgbClr val="223A6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E304C0A3-FBC5-A063-1F35-D30731C9B9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8" y="6252652"/>
            <a:ext cx="1589490" cy="51944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EBEDC7A-DCA7-F543-ACD1-49F6D22EBF10}"/>
              </a:ext>
            </a:extLst>
          </p:cNvPr>
          <p:cNvGrpSpPr/>
          <p:nvPr/>
        </p:nvGrpSpPr>
        <p:grpSpPr>
          <a:xfrm>
            <a:off x="1888067" y="6264392"/>
            <a:ext cx="591126" cy="519441"/>
            <a:chOff x="1161278" y="2873258"/>
            <a:chExt cx="1448572" cy="1368138"/>
          </a:xfrm>
        </p:grpSpPr>
        <p:pic>
          <p:nvPicPr>
            <p:cNvPr id="13" name="Graphic 7">
              <a:extLst>
                <a:ext uri="{FF2B5EF4-FFF2-40B4-BE49-F238E27FC236}">
                  <a16:creationId xmlns:a16="http://schemas.microsoft.com/office/drawing/2014/main" id="{68F14394-1A1B-E13C-A4D7-04EDBEAC3ED9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61278" y="2873258"/>
              <a:ext cx="1223267" cy="1368138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1666FD5-7C14-81CA-60EB-126C36E77F21}"/>
                </a:ext>
              </a:extLst>
            </p:cNvPr>
            <p:cNvCxnSpPr>
              <a:cxnSpLocks/>
            </p:cNvCxnSpPr>
            <p:nvPr/>
          </p:nvCxnSpPr>
          <p:spPr>
            <a:xfrm>
              <a:off x="2609850" y="2882900"/>
              <a:ext cx="0" cy="1092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8720479F-06FE-9DD2-A886-AB8D2085D3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701" y="6356222"/>
            <a:ext cx="591126" cy="335780"/>
          </a:xfrm>
          <a:prstGeom prst="rect">
            <a:avLst/>
          </a:prstGeom>
        </p:spPr>
      </p:pic>
      <p:pic>
        <p:nvPicPr>
          <p:cNvPr id="6" name="demo 2 best">
            <a:hlinkClick r:id="" action="ppaction://media"/>
            <a:extLst>
              <a:ext uri="{FF2B5EF4-FFF2-40B4-BE49-F238E27FC236}">
                <a16:creationId xmlns:a16="http://schemas.microsoft.com/office/drawing/2014/main" id="{74815BF1-E5AE-30C6-327A-B70B71FF3293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8410" r="10378"/>
          <a:stretch/>
        </p:blipFill>
        <p:spPr>
          <a:xfrm>
            <a:off x="178128" y="175271"/>
            <a:ext cx="10677237" cy="5577840"/>
          </a:xfrm>
          <a:prstGeom prst="rect">
            <a:avLst/>
          </a:prstGeom>
          <a:ln w="38100">
            <a:solidFill>
              <a:srgbClr val="223A60"/>
            </a:solidFill>
          </a:ln>
        </p:spPr>
      </p:pic>
    </p:spTree>
    <p:extLst>
      <p:ext uri="{BB962C8B-B14F-4D97-AF65-F5344CB8AC3E}">
        <p14:creationId xmlns:p14="http://schemas.microsoft.com/office/powerpoint/2010/main" val="317394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D363EED6-6865-5FA5-D430-6BBFDE586117}"/>
              </a:ext>
            </a:extLst>
          </p:cNvPr>
          <p:cNvSpPr txBox="1"/>
          <p:nvPr/>
        </p:nvSpPr>
        <p:spPr>
          <a:xfrm>
            <a:off x="10793695" y="6371184"/>
            <a:ext cx="1398305" cy="45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223A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#TTS23</a:t>
            </a:r>
            <a:endParaRPr lang="en-US" b="1">
              <a:solidFill>
                <a:srgbClr val="223A6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demo 3 video">
            <a:hlinkClick r:id="" action="ppaction://media"/>
            <a:extLst>
              <a:ext uri="{FF2B5EF4-FFF2-40B4-BE49-F238E27FC236}">
                <a16:creationId xmlns:a16="http://schemas.microsoft.com/office/drawing/2014/main" id="{FE7A1622-F357-A2A7-0EF0-FC932ABC8D23}"/>
              </a:ext>
            </a:extLst>
          </p:cNvPr>
          <p:cNvPicPr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6142.879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218" y="640080"/>
            <a:ext cx="10615564" cy="5577840"/>
          </a:xfrm>
          <a:prstGeom prst="rect">
            <a:avLst/>
          </a:prstGeom>
          <a:ln w="38100">
            <a:solidFill>
              <a:srgbClr val="223A60"/>
            </a:solidFill>
          </a:ln>
        </p:spPr>
      </p:pic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F75CD83A-C118-D0D2-19D1-8AE94C0FFA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8" y="6252652"/>
            <a:ext cx="1589490" cy="51944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35A4619-8B21-1E94-2DF0-790E41FFE75D}"/>
              </a:ext>
            </a:extLst>
          </p:cNvPr>
          <p:cNvGrpSpPr/>
          <p:nvPr/>
        </p:nvGrpSpPr>
        <p:grpSpPr>
          <a:xfrm>
            <a:off x="1888067" y="6264392"/>
            <a:ext cx="591126" cy="519441"/>
            <a:chOff x="1161278" y="2873258"/>
            <a:chExt cx="1448572" cy="1368138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FF0544B-9F7A-6D9B-D07D-09FB6664A116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61278" y="2873258"/>
              <a:ext cx="1223267" cy="1368138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F839F46-1DA9-15DE-8FF9-EB4C88F187EC}"/>
                </a:ext>
              </a:extLst>
            </p:cNvPr>
            <p:cNvCxnSpPr>
              <a:cxnSpLocks/>
            </p:cNvCxnSpPr>
            <p:nvPr/>
          </p:nvCxnSpPr>
          <p:spPr>
            <a:xfrm>
              <a:off x="2609850" y="2882900"/>
              <a:ext cx="0" cy="1092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B2C50490-E893-825F-3A41-9FC77F2083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701" y="6356222"/>
            <a:ext cx="591126" cy="33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9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5" name="Rectangle 3044">
            <a:extLst>
              <a:ext uri="{FF2B5EF4-FFF2-40B4-BE49-F238E27FC236}">
                <a16:creationId xmlns:a16="http://schemas.microsoft.com/office/drawing/2014/main" id="{E1D64A82-128C-4614-2724-CD57C829F530}"/>
              </a:ext>
            </a:extLst>
          </p:cNvPr>
          <p:cNvSpPr/>
          <p:nvPr/>
        </p:nvSpPr>
        <p:spPr>
          <a:xfrm>
            <a:off x="4770321" y="1795799"/>
            <a:ext cx="2536522" cy="4072925"/>
          </a:xfrm>
          <a:prstGeom prst="rect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11F519-CAAB-03E2-A390-FD762541E8CB}"/>
              </a:ext>
            </a:extLst>
          </p:cNvPr>
          <p:cNvSpPr txBox="1"/>
          <p:nvPr/>
        </p:nvSpPr>
        <p:spPr>
          <a:xfrm>
            <a:off x="469963" y="259319"/>
            <a:ext cx="10096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223A60"/>
                </a:solidFill>
              </a:rPr>
              <a:t>Internal and external benefits realized</a:t>
            </a:r>
          </a:p>
        </p:txBody>
      </p:sp>
      <p:grpSp>
        <p:nvGrpSpPr>
          <p:cNvPr id="3041" name="Group 3040">
            <a:extLst>
              <a:ext uri="{FF2B5EF4-FFF2-40B4-BE49-F238E27FC236}">
                <a16:creationId xmlns:a16="http://schemas.microsoft.com/office/drawing/2014/main" id="{E9B04551-E176-F261-0D9E-82BFD904257B}"/>
              </a:ext>
            </a:extLst>
          </p:cNvPr>
          <p:cNvGrpSpPr/>
          <p:nvPr/>
        </p:nvGrpSpPr>
        <p:grpSpPr>
          <a:xfrm>
            <a:off x="1300765" y="940968"/>
            <a:ext cx="9590471" cy="4976052"/>
            <a:chOff x="871967" y="1476265"/>
            <a:chExt cx="8647534" cy="4520501"/>
          </a:xfrm>
        </p:grpSpPr>
        <p:grpSp>
          <p:nvGrpSpPr>
            <p:cNvPr id="3040" name="Group 3039">
              <a:extLst>
                <a:ext uri="{FF2B5EF4-FFF2-40B4-BE49-F238E27FC236}">
                  <a16:creationId xmlns:a16="http://schemas.microsoft.com/office/drawing/2014/main" id="{A9B7D29E-C6AB-E261-565C-EB006597DEBE}"/>
                </a:ext>
              </a:extLst>
            </p:cNvPr>
            <p:cNvGrpSpPr/>
            <p:nvPr/>
          </p:nvGrpSpPr>
          <p:grpSpPr>
            <a:xfrm>
              <a:off x="5178057" y="1476282"/>
              <a:ext cx="4341444" cy="4484367"/>
              <a:chOff x="5178057" y="1476282"/>
              <a:chExt cx="4341444" cy="4484366"/>
            </a:xfrm>
          </p:grpSpPr>
          <p:sp>
            <p:nvSpPr>
              <p:cNvPr id="2471" name="Rectangle 8">
                <a:extLst>
                  <a:ext uri="{FF2B5EF4-FFF2-40B4-BE49-F238E27FC236}">
                    <a16:creationId xmlns:a16="http://schemas.microsoft.com/office/drawing/2014/main" id="{CE92DB5E-B381-7BBD-E0E1-E32FF2E1C1F0}"/>
                  </a:ext>
                </a:extLst>
              </p:cNvPr>
              <p:cNvSpPr/>
              <p:nvPr/>
            </p:nvSpPr>
            <p:spPr>
              <a:xfrm flipH="1">
                <a:off x="5284095" y="2194226"/>
                <a:ext cx="4235406" cy="3766422"/>
              </a:xfrm>
              <a:custGeom>
                <a:avLst/>
                <a:gdLst>
                  <a:gd name="connsiteX0" fmla="*/ 0 w 3210955"/>
                  <a:gd name="connsiteY0" fmla="*/ 0 h 2919513"/>
                  <a:gd name="connsiteX1" fmla="*/ 3210955 w 3210955"/>
                  <a:gd name="connsiteY1" fmla="*/ 0 h 2919513"/>
                  <a:gd name="connsiteX2" fmla="*/ 3210955 w 3210955"/>
                  <a:gd name="connsiteY2" fmla="*/ 2919513 h 2919513"/>
                  <a:gd name="connsiteX3" fmla="*/ 0 w 3210955"/>
                  <a:gd name="connsiteY3" fmla="*/ 2919513 h 2919513"/>
                  <a:gd name="connsiteX4" fmla="*/ 0 w 3210955"/>
                  <a:gd name="connsiteY4" fmla="*/ 0 h 2919513"/>
                  <a:gd name="connsiteX0" fmla="*/ 0 w 3210955"/>
                  <a:gd name="connsiteY0" fmla="*/ 0 h 2919513"/>
                  <a:gd name="connsiteX1" fmla="*/ 3210955 w 3210955"/>
                  <a:gd name="connsiteY1" fmla="*/ 0 h 2919513"/>
                  <a:gd name="connsiteX2" fmla="*/ 3210955 w 3210955"/>
                  <a:gd name="connsiteY2" fmla="*/ 2919513 h 2919513"/>
                  <a:gd name="connsiteX3" fmla="*/ 35169 w 3210955"/>
                  <a:gd name="connsiteY3" fmla="*/ 2919513 h 2919513"/>
                  <a:gd name="connsiteX4" fmla="*/ 0 w 3210955"/>
                  <a:gd name="connsiteY4" fmla="*/ 0 h 2919513"/>
                  <a:gd name="connsiteX0" fmla="*/ 1383323 w 3175786"/>
                  <a:gd name="connsiteY0" fmla="*/ 304800 h 2919513"/>
                  <a:gd name="connsiteX1" fmla="*/ 3175786 w 3175786"/>
                  <a:gd name="connsiteY1" fmla="*/ 0 h 2919513"/>
                  <a:gd name="connsiteX2" fmla="*/ 3175786 w 3175786"/>
                  <a:gd name="connsiteY2" fmla="*/ 2919513 h 2919513"/>
                  <a:gd name="connsiteX3" fmla="*/ 0 w 3175786"/>
                  <a:gd name="connsiteY3" fmla="*/ 2919513 h 2919513"/>
                  <a:gd name="connsiteX4" fmla="*/ 1383323 w 3175786"/>
                  <a:gd name="connsiteY4" fmla="*/ 304800 h 2919513"/>
                  <a:gd name="connsiteX0" fmla="*/ 844062 w 3175786"/>
                  <a:gd name="connsiteY0" fmla="*/ 152400 h 2919513"/>
                  <a:gd name="connsiteX1" fmla="*/ 3175786 w 3175786"/>
                  <a:gd name="connsiteY1" fmla="*/ 0 h 2919513"/>
                  <a:gd name="connsiteX2" fmla="*/ 3175786 w 3175786"/>
                  <a:gd name="connsiteY2" fmla="*/ 2919513 h 2919513"/>
                  <a:gd name="connsiteX3" fmla="*/ 0 w 3175786"/>
                  <a:gd name="connsiteY3" fmla="*/ 2919513 h 2919513"/>
                  <a:gd name="connsiteX4" fmla="*/ 844062 w 3175786"/>
                  <a:gd name="connsiteY4" fmla="*/ 152400 h 2919513"/>
                  <a:gd name="connsiteX0" fmla="*/ 844062 w 3281294"/>
                  <a:gd name="connsiteY0" fmla="*/ 0 h 2767113"/>
                  <a:gd name="connsiteX1" fmla="*/ 3281294 w 3281294"/>
                  <a:gd name="connsiteY1" fmla="*/ 82061 h 2767113"/>
                  <a:gd name="connsiteX2" fmla="*/ 3175786 w 3281294"/>
                  <a:gd name="connsiteY2" fmla="*/ 2767113 h 2767113"/>
                  <a:gd name="connsiteX3" fmla="*/ 0 w 3281294"/>
                  <a:gd name="connsiteY3" fmla="*/ 2767113 h 2767113"/>
                  <a:gd name="connsiteX4" fmla="*/ 844062 w 3281294"/>
                  <a:gd name="connsiteY4" fmla="*/ 0 h 2767113"/>
                  <a:gd name="connsiteX0" fmla="*/ 844062 w 3281294"/>
                  <a:gd name="connsiteY0" fmla="*/ 0 h 2767113"/>
                  <a:gd name="connsiteX1" fmla="*/ 3281294 w 3281294"/>
                  <a:gd name="connsiteY1" fmla="*/ 82061 h 2767113"/>
                  <a:gd name="connsiteX2" fmla="*/ 2824094 w 3281294"/>
                  <a:gd name="connsiteY2" fmla="*/ 2767113 h 2767113"/>
                  <a:gd name="connsiteX3" fmla="*/ 0 w 3281294"/>
                  <a:gd name="connsiteY3" fmla="*/ 2767113 h 2767113"/>
                  <a:gd name="connsiteX4" fmla="*/ 844062 w 3281294"/>
                  <a:gd name="connsiteY4" fmla="*/ 0 h 2767113"/>
                  <a:gd name="connsiteX0" fmla="*/ 844062 w 3281294"/>
                  <a:gd name="connsiteY0" fmla="*/ 0 h 2767113"/>
                  <a:gd name="connsiteX1" fmla="*/ 3281294 w 3281294"/>
                  <a:gd name="connsiteY1" fmla="*/ 82061 h 2767113"/>
                  <a:gd name="connsiteX2" fmla="*/ 3070278 w 3281294"/>
                  <a:gd name="connsiteY2" fmla="*/ 2731944 h 2767113"/>
                  <a:gd name="connsiteX3" fmla="*/ 0 w 3281294"/>
                  <a:gd name="connsiteY3" fmla="*/ 2767113 h 2767113"/>
                  <a:gd name="connsiteX4" fmla="*/ 844062 w 3281294"/>
                  <a:gd name="connsiteY4" fmla="*/ 0 h 2767113"/>
                  <a:gd name="connsiteX0" fmla="*/ 1055077 w 3281294"/>
                  <a:gd name="connsiteY0" fmla="*/ 492370 h 2685052"/>
                  <a:gd name="connsiteX1" fmla="*/ 3281294 w 3281294"/>
                  <a:gd name="connsiteY1" fmla="*/ 0 h 2685052"/>
                  <a:gd name="connsiteX2" fmla="*/ 3070278 w 3281294"/>
                  <a:gd name="connsiteY2" fmla="*/ 2649883 h 2685052"/>
                  <a:gd name="connsiteX3" fmla="*/ 0 w 3281294"/>
                  <a:gd name="connsiteY3" fmla="*/ 2685052 h 2685052"/>
                  <a:gd name="connsiteX4" fmla="*/ 1055077 w 3281294"/>
                  <a:gd name="connsiteY4" fmla="*/ 492370 h 2685052"/>
                  <a:gd name="connsiteX0" fmla="*/ 832338 w 3281294"/>
                  <a:gd name="connsiteY0" fmla="*/ 93786 h 2685052"/>
                  <a:gd name="connsiteX1" fmla="*/ 3281294 w 3281294"/>
                  <a:gd name="connsiteY1" fmla="*/ 0 h 2685052"/>
                  <a:gd name="connsiteX2" fmla="*/ 3070278 w 3281294"/>
                  <a:gd name="connsiteY2" fmla="*/ 2649883 h 2685052"/>
                  <a:gd name="connsiteX3" fmla="*/ 0 w 3281294"/>
                  <a:gd name="connsiteY3" fmla="*/ 2685052 h 2685052"/>
                  <a:gd name="connsiteX4" fmla="*/ 832338 w 3281294"/>
                  <a:gd name="connsiteY4" fmla="*/ 93786 h 2685052"/>
                  <a:gd name="connsiteX0" fmla="*/ 832338 w 4969417"/>
                  <a:gd name="connsiteY0" fmla="*/ 93786 h 2685053"/>
                  <a:gd name="connsiteX1" fmla="*/ 3281294 w 4969417"/>
                  <a:gd name="connsiteY1" fmla="*/ 0 h 2685053"/>
                  <a:gd name="connsiteX2" fmla="*/ 4969417 w 4969417"/>
                  <a:gd name="connsiteY2" fmla="*/ 2685053 h 2685053"/>
                  <a:gd name="connsiteX3" fmla="*/ 0 w 4969417"/>
                  <a:gd name="connsiteY3" fmla="*/ 2685052 h 2685053"/>
                  <a:gd name="connsiteX4" fmla="*/ 832338 w 4969417"/>
                  <a:gd name="connsiteY4" fmla="*/ 93786 h 2685053"/>
                  <a:gd name="connsiteX0" fmla="*/ 832338 w 4969417"/>
                  <a:gd name="connsiteY0" fmla="*/ 58617 h 2649884"/>
                  <a:gd name="connsiteX1" fmla="*/ 4805294 w 4969417"/>
                  <a:gd name="connsiteY1" fmla="*/ 0 h 2649884"/>
                  <a:gd name="connsiteX2" fmla="*/ 4969417 w 4969417"/>
                  <a:gd name="connsiteY2" fmla="*/ 2649884 h 2649884"/>
                  <a:gd name="connsiteX3" fmla="*/ 0 w 4969417"/>
                  <a:gd name="connsiteY3" fmla="*/ 2649883 h 2649884"/>
                  <a:gd name="connsiteX4" fmla="*/ 832338 w 4969417"/>
                  <a:gd name="connsiteY4" fmla="*/ 58617 h 2649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69417" h="2649884">
                    <a:moveTo>
                      <a:pt x="832338" y="58617"/>
                    </a:moveTo>
                    <a:lnTo>
                      <a:pt x="4805294" y="0"/>
                    </a:lnTo>
                    <a:lnTo>
                      <a:pt x="4969417" y="2649884"/>
                    </a:lnTo>
                    <a:lnTo>
                      <a:pt x="0" y="2649883"/>
                    </a:lnTo>
                    <a:lnTo>
                      <a:pt x="832338" y="58617"/>
                    </a:lnTo>
                    <a:close/>
                  </a:path>
                </a:pathLst>
              </a:custGeom>
              <a:solidFill>
                <a:srgbClr val="223A6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t" anchorCtr="0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475" name="Rechteck 466">
                <a:extLst>
                  <a:ext uri="{FF2B5EF4-FFF2-40B4-BE49-F238E27FC236}">
                    <a16:creationId xmlns:a16="http://schemas.microsoft.com/office/drawing/2014/main" id="{B42AD39A-F7EA-C463-9E17-66CA725AE59B}"/>
                  </a:ext>
                </a:extLst>
              </p:cNvPr>
              <p:cNvSpPr/>
              <p:nvPr/>
            </p:nvSpPr>
            <p:spPr>
              <a:xfrm>
                <a:off x="5178057" y="4824693"/>
                <a:ext cx="2503171" cy="3075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>
                    <a:solidFill>
                      <a:schemeClr val="bg1"/>
                    </a:solidFill>
                  </a:rPr>
                  <a:t>All Federal Agencies</a:t>
                </a:r>
              </a:p>
            </p:txBody>
          </p:sp>
          <p:sp>
            <p:nvSpPr>
              <p:cNvPr id="2476" name="Rechteck 580">
                <a:extLst>
                  <a:ext uri="{FF2B5EF4-FFF2-40B4-BE49-F238E27FC236}">
                    <a16:creationId xmlns:a16="http://schemas.microsoft.com/office/drawing/2014/main" id="{A6F3B91F-CE8B-FA04-0872-1E574D3F0707}"/>
                  </a:ext>
                </a:extLst>
              </p:cNvPr>
              <p:cNvSpPr/>
              <p:nvPr/>
            </p:nvSpPr>
            <p:spPr>
              <a:xfrm>
                <a:off x="6387900" y="3151546"/>
                <a:ext cx="1326639" cy="5312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>
                    <a:solidFill>
                      <a:schemeClr val="bg1"/>
                    </a:solidFill>
                  </a:rPr>
                  <a:t>US</a:t>
                </a:r>
              </a:p>
              <a:p>
                <a:pPr algn="ctr"/>
                <a:r>
                  <a:rPr lang="en-US" sz="1600">
                    <a:solidFill>
                      <a:schemeClr val="bg1"/>
                    </a:solidFill>
                  </a:rPr>
                  <a:t>Taxpayers</a:t>
                </a:r>
              </a:p>
            </p:txBody>
          </p:sp>
          <p:sp>
            <p:nvSpPr>
              <p:cNvPr id="2479" name="Rechteck 995">
                <a:extLst>
                  <a:ext uri="{FF2B5EF4-FFF2-40B4-BE49-F238E27FC236}">
                    <a16:creationId xmlns:a16="http://schemas.microsoft.com/office/drawing/2014/main" id="{0BB0E781-BD49-B8C1-90EB-3445345D1D6C}"/>
                  </a:ext>
                </a:extLst>
              </p:cNvPr>
              <p:cNvSpPr/>
              <p:nvPr/>
            </p:nvSpPr>
            <p:spPr>
              <a:xfrm>
                <a:off x="7401798" y="4824833"/>
                <a:ext cx="1558879" cy="5312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>
                    <a:solidFill>
                      <a:schemeClr val="bg1"/>
                    </a:solidFill>
                  </a:rPr>
                  <a:t>Recipients of Federal Programs</a:t>
                </a:r>
              </a:p>
            </p:txBody>
          </p:sp>
          <p:sp>
            <p:nvSpPr>
              <p:cNvPr id="2484" name="Rectangle 2483">
                <a:extLst>
                  <a:ext uri="{FF2B5EF4-FFF2-40B4-BE49-F238E27FC236}">
                    <a16:creationId xmlns:a16="http://schemas.microsoft.com/office/drawing/2014/main" id="{D4EEA4F8-07B9-2C5B-CA91-6D882640A416}"/>
                  </a:ext>
                </a:extLst>
              </p:cNvPr>
              <p:cNvSpPr/>
              <p:nvPr/>
            </p:nvSpPr>
            <p:spPr>
              <a:xfrm>
                <a:off x="6750982" y="5589071"/>
                <a:ext cx="1118042" cy="371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5000"/>
                  </a:lnSpc>
                  <a:spcBef>
                    <a:spcPct val="0"/>
                  </a:spcBef>
                </a:pPr>
                <a:r>
                  <a:rPr lang="en-US" sz="2400" b="1" i="1">
                    <a:solidFill>
                      <a:schemeClr val="bg1"/>
                    </a:solidFill>
                  </a:rPr>
                  <a:t>External</a:t>
                </a:r>
              </a:p>
            </p:txBody>
          </p:sp>
          <p:grpSp>
            <p:nvGrpSpPr>
              <p:cNvPr id="2629" name="Gruppieren 92">
                <a:extLst>
                  <a:ext uri="{FF2B5EF4-FFF2-40B4-BE49-F238E27FC236}">
                    <a16:creationId xmlns:a16="http://schemas.microsoft.com/office/drawing/2014/main" id="{9273A110-22BA-33BC-F969-AA3DF63174FC}"/>
                  </a:ext>
                </a:extLst>
              </p:cNvPr>
              <p:cNvGrpSpPr/>
              <p:nvPr/>
            </p:nvGrpSpPr>
            <p:grpSpPr bwMode="gray">
              <a:xfrm>
                <a:off x="8208143" y="2944562"/>
                <a:ext cx="492693" cy="1933632"/>
                <a:chOff x="-12514263" y="5757863"/>
                <a:chExt cx="5384800" cy="21251863"/>
              </a:xfrm>
            </p:grpSpPr>
            <p:sp>
              <p:nvSpPr>
                <p:cNvPr id="2630" name="Freeform 205">
                  <a:extLst>
                    <a:ext uri="{FF2B5EF4-FFF2-40B4-BE49-F238E27FC236}">
                      <a16:creationId xmlns:a16="http://schemas.microsoft.com/office/drawing/2014/main" id="{5AFBAEA0-817D-5BA4-FEEA-F1A925BDA5B3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-11737975" y="23155276"/>
                  <a:ext cx="2659063" cy="2005013"/>
                </a:xfrm>
                <a:custGeom>
                  <a:avLst/>
                  <a:gdLst/>
                  <a:ahLst/>
                  <a:cxnLst>
                    <a:cxn ang="0">
                      <a:pos x="290" y="257"/>
                    </a:cxn>
                    <a:cxn ang="0">
                      <a:pos x="277" y="298"/>
                    </a:cxn>
                    <a:cxn ang="0">
                      <a:pos x="0" y="426"/>
                    </a:cxn>
                    <a:cxn ang="0">
                      <a:pos x="604" y="217"/>
                    </a:cxn>
                    <a:cxn ang="0">
                      <a:pos x="534" y="72"/>
                    </a:cxn>
                    <a:cxn ang="0">
                      <a:pos x="300" y="267"/>
                    </a:cxn>
                  </a:cxnLst>
                  <a:rect l="0" t="0" r="r" b="b"/>
                  <a:pathLst>
                    <a:path w="709" h="535">
                      <a:moveTo>
                        <a:pt x="290" y="257"/>
                      </a:moveTo>
                      <a:cubicBezTo>
                        <a:pt x="287" y="272"/>
                        <a:pt x="284" y="284"/>
                        <a:pt x="277" y="298"/>
                      </a:cubicBezTo>
                      <a:cubicBezTo>
                        <a:pt x="216" y="301"/>
                        <a:pt x="45" y="386"/>
                        <a:pt x="0" y="426"/>
                      </a:cubicBezTo>
                      <a:cubicBezTo>
                        <a:pt x="256" y="535"/>
                        <a:pt x="433" y="357"/>
                        <a:pt x="604" y="217"/>
                      </a:cubicBezTo>
                      <a:cubicBezTo>
                        <a:pt x="709" y="131"/>
                        <a:pt x="678" y="0"/>
                        <a:pt x="534" y="72"/>
                      </a:cubicBezTo>
                      <a:cubicBezTo>
                        <a:pt x="444" y="117"/>
                        <a:pt x="385" y="213"/>
                        <a:pt x="300" y="267"/>
                      </a:cubicBezTo>
                    </a:path>
                  </a:pathLst>
                </a:custGeom>
                <a:solidFill>
                  <a:srgbClr val="0B0C0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31" name="Freeform 206">
                  <a:extLst>
                    <a:ext uri="{FF2B5EF4-FFF2-40B4-BE49-F238E27FC236}">
                      <a16:creationId xmlns:a16="http://schemas.microsoft.com/office/drawing/2014/main" id="{C2B4B5FF-0F51-E1C6-BBFB-653F72A8B82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-10729913" y="24560213"/>
                  <a:ext cx="1092200" cy="2449513"/>
                </a:xfrm>
                <a:custGeom>
                  <a:avLst/>
                  <a:gdLst/>
                  <a:ahLst/>
                  <a:cxnLst>
                    <a:cxn ang="0">
                      <a:pos x="104" y="43"/>
                    </a:cxn>
                    <a:cxn ang="0">
                      <a:pos x="7" y="355"/>
                    </a:cxn>
                    <a:cxn ang="0">
                      <a:pos x="179" y="559"/>
                    </a:cxn>
                    <a:cxn ang="0">
                      <a:pos x="276" y="226"/>
                    </a:cxn>
                    <a:cxn ang="0">
                      <a:pos x="241" y="45"/>
                    </a:cxn>
                    <a:cxn ang="0">
                      <a:pos x="93" y="64"/>
                    </a:cxn>
                  </a:cxnLst>
                  <a:rect l="0" t="0" r="r" b="b"/>
                  <a:pathLst>
                    <a:path w="291" h="653">
                      <a:moveTo>
                        <a:pt x="104" y="43"/>
                      </a:moveTo>
                      <a:cubicBezTo>
                        <a:pt x="75" y="149"/>
                        <a:pt x="14" y="245"/>
                        <a:pt x="7" y="355"/>
                      </a:cubicBezTo>
                      <a:cubicBezTo>
                        <a:pt x="0" y="471"/>
                        <a:pt x="45" y="653"/>
                        <a:pt x="179" y="559"/>
                      </a:cubicBezTo>
                      <a:cubicBezTo>
                        <a:pt x="291" y="480"/>
                        <a:pt x="276" y="353"/>
                        <a:pt x="276" y="226"/>
                      </a:cubicBezTo>
                      <a:cubicBezTo>
                        <a:pt x="276" y="170"/>
                        <a:pt x="287" y="86"/>
                        <a:pt x="241" y="45"/>
                      </a:cubicBezTo>
                      <a:cubicBezTo>
                        <a:pt x="200" y="7"/>
                        <a:pt x="103" y="0"/>
                        <a:pt x="93" y="64"/>
                      </a:cubicBezTo>
                    </a:path>
                  </a:pathLst>
                </a:custGeom>
                <a:solidFill>
                  <a:srgbClr val="0B0C0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32" name="Freeform 208">
                  <a:extLst>
                    <a:ext uri="{FF2B5EF4-FFF2-40B4-BE49-F238E27FC236}">
                      <a16:creationId xmlns:a16="http://schemas.microsoft.com/office/drawing/2014/main" id="{13DA821D-13F8-D9E3-BD8F-B02F53F6EBEB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-10890250" y="20656551"/>
                  <a:ext cx="1382713" cy="4429125"/>
                </a:xfrm>
                <a:custGeom>
                  <a:avLst/>
                  <a:gdLst/>
                  <a:ahLst/>
                  <a:cxnLst>
                    <a:cxn ang="0">
                      <a:pos x="107" y="95"/>
                    </a:cxn>
                    <a:cxn ang="0">
                      <a:pos x="150" y="600"/>
                    </a:cxn>
                    <a:cxn ang="0">
                      <a:pos x="104" y="834"/>
                    </a:cxn>
                    <a:cxn ang="0">
                      <a:pos x="10" y="1020"/>
                    </a:cxn>
                    <a:cxn ang="0">
                      <a:pos x="303" y="818"/>
                    </a:cxn>
                    <a:cxn ang="0">
                      <a:pos x="311" y="331"/>
                    </a:cxn>
                    <a:cxn ang="0">
                      <a:pos x="128" y="84"/>
                    </a:cxn>
                  </a:cxnLst>
                  <a:rect l="0" t="0" r="r" b="b"/>
                  <a:pathLst>
                    <a:path w="369" h="1181">
                      <a:moveTo>
                        <a:pt x="107" y="95"/>
                      </a:moveTo>
                      <a:cubicBezTo>
                        <a:pt x="88" y="263"/>
                        <a:pt x="141" y="436"/>
                        <a:pt x="150" y="600"/>
                      </a:cubicBezTo>
                      <a:cubicBezTo>
                        <a:pt x="154" y="691"/>
                        <a:pt x="139" y="756"/>
                        <a:pt x="104" y="834"/>
                      </a:cubicBezTo>
                      <a:cubicBezTo>
                        <a:pt x="88" y="868"/>
                        <a:pt x="0" y="986"/>
                        <a:pt x="10" y="1020"/>
                      </a:cubicBezTo>
                      <a:cubicBezTo>
                        <a:pt x="55" y="1181"/>
                        <a:pt x="284" y="864"/>
                        <a:pt x="303" y="818"/>
                      </a:cubicBezTo>
                      <a:cubicBezTo>
                        <a:pt x="369" y="655"/>
                        <a:pt x="311" y="508"/>
                        <a:pt x="311" y="331"/>
                      </a:cubicBezTo>
                      <a:cubicBezTo>
                        <a:pt x="311" y="185"/>
                        <a:pt x="325" y="0"/>
                        <a:pt x="128" y="84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33" name="Freeform 209">
                  <a:extLst>
                    <a:ext uri="{FF2B5EF4-FFF2-40B4-BE49-F238E27FC236}">
                      <a16:creationId xmlns:a16="http://schemas.microsoft.com/office/drawing/2014/main" id="{0A545608-39A9-C670-7EF6-DFA0B219A8C2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-10534650" y="19604038"/>
                  <a:ext cx="1924050" cy="6808788"/>
                </a:xfrm>
                <a:custGeom>
                  <a:avLst/>
                  <a:gdLst/>
                  <a:ahLst/>
                  <a:cxnLst>
                    <a:cxn ang="0">
                      <a:pos x="33" y="107"/>
                    </a:cxn>
                    <a:cxn ang="0">
                      <a:pos x="72" y="128"/>
                    </a:cxn>
                    <a:cxn ang="0">
                      <a:pos x="55" y="527"/>
                    </a:cxn>
                    <a:cxn ang="0">
                      <a:pos x="74" y="927"/>
                    </a:cxn>
                    <a:cxn ang="0">
                      <a:pos x="84" y="1333"/>
                    </a:cxn>
                    <a:cxn ang="0">
                      <a:pos x="13" y="1718"/>
                    </a:cxn>
                    <a:cxn ang="0">
                      <a:pos x="227" y="1419"/>
                    </a:cxn>
                    <a:cxn ang="0">
                      <a:pos x="323" y="913"/>
                    </a:cxn>
                    <a:cxn ang="0">
                      <a:pos x="152" y="10"/>
                    </a:cxn>
                    <a:cxn ang="0">
                      <a:pos x="22" y="107"/>
                    </a:cxn>
                  </a:cxnLst>
                  <a:rect l="0" t="0" r="r" b="b"/>
                  <a:pathLst>
                    <a:path w="513" h="1816">
                      <a:moveTo>
                        <a:pt x="33" y="107"/>
                      </a:moveTo>
                      <a:cubicBezTo>
                        <a:pt x="50" y="111"/>
                        <a:pt x="61" y="111"/>
                        <a:pt x="72" y="128"/>
                      </a:cubicBezTo>
                      <a:cubicBezTo>
                        <a:pt x="2" y="236"/>
                        <a:pt x="61" y="405"/>
                        <a:pt x="55" y="527"/>
                      </a:cubicBezTo>
                      <a:cubicBezTo>
                        <a:pt x="48" y="663"/>
                        <a:pt x="39" y="794"/>
                        <a:pt x="74" y="927"/>
                      </a:cubicBezTo>
                      <a:cubicBezTo>
                        <a:pt x="106" y="1049"/>
                        <a:pt x="115" y="1208"/>
                        <a:pt x="84" y="1333"/>
                      </a:cubicBezTo>
                      <a:cubicBezTo>
                        <a:pt x="53" y="1461"/>
                        <a:pt x="0" y="1580"/>
                        <a:pt x="13" y="1718"/>
                      </a:cubicBezTo>
                      <a:cubicBezTo>
                        <a:pt x="257" y="1816"/>
                        <a:pt x="225" y="1584"/>
                        <a:pt x="227" y="1419"/>
                      </a:cubicBezTo>
                      <a:cubicBezTo>
                        <a:pt x="228" y="1237"/>
                        <a:pt x="298" y="1084"/>
                        <a:pt x="323" y="913"/>
                      </a:cubicBezTo>
                      <a:cubicBezTo>
                        <a:pt x="356" y="690"/>
                        <a:pt x="513" y="59"/>
                        <a:pt x="152" y="10"/>
                      </a:cubicBezTo>
                      <a:cubicBezTo>
                        <a:pt x="82" y="0"/>
                        <a:pt x="13" y="27"/>
                        <a:pt x="22" y="107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34" name="Freeform 210">
                  <a:extLst>
                    <a:ext uri="{FF2B5EF4-FFF2-40B4-BE49-F238E27FC236}">
                      <a16:creationId xmlns:a16="http://schemas.microsoft.com/office/drawing/2014/main" id="{230E32D8-B7D3-0D9B-7D9E-D6CF086EAC8F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-10474325" y="20915313"/>
                  <a:ext cx="1395413" cy="682625"/>
                </a:xfrm>
                <a:custGeom>
                  <a:avLst/>
                  <a:gdLst/>
                  <a:ahLst/>
                  <a:cxnLst>
                    <a:cxn ang="0">
                      <a:pos x="39" y="182"/>
                    </a:cxn>
                    <a:cxn ang="0">
                      <a:pos x="190" y="115"/>
                    </a:cxn>
                    <a:cxn ang="0">
                      <a:pos x="368" y="76"/>
                    </a:cxn>
                    <a:cxn ang="0">
                      <a:pos x="360" y="6"/>
                    </a:cxn>
                    <a:cxn ang="0">
                      <a:pos x="22" y="174"/>
                    </a:cxn>
                  </a:cxnLst>
                  <a:rect l="0" t="0" r="r" b="b"/>
                  <a:pathLst>
                    <a:path w="372" h="182">
                      <a:moveTo>
                        <a:pt x="39" y="182"/>
                      </a:moveTo>
                      <a:cubicBezTo>
                        <a:pt x="68" y="131"/>
                        <a:pt x="139" y="128"/>
                        <a:pt x="190" y="115"/>
                      </a:cubicBezTo>
                      <a:cubicBezTo>
                        <a:pt x="243" y="102"/>
                        <a:pt x="313" y="78"/>
                        <a:pt x="368" y="76"/>
                      </a:cubicBezTo>
                      <a:cubicBezTo>
                        <a:pt x="372" y="55"/>
                        <a:pt x="368" y="24"/>
                        <a:pt x="360" y="6"/>
                      </a:cubicBezTo>
                      <a:cubicBezTo>
                        <a:pt x="289" y="0"/>
                        <a:pt x="0" y="91"/>
                        <a:pt x="22" y="174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35" name="Freeform 211">
                  <a:extLst>
                    <a:ext uri="{FF2B5EF4-FFF2-40B4-BE49-F238E27FC236}">
                      <a16:creationId xmlns:a16="http://schemas.microsoft.com/office/drawing/2014/main" id="{CA0D9B99-23C5-F611-74C7-4CDFDD09599F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-11891963" y="14690726"/>
                  <a:ext cx="3630613" cy="6772275"/>
                </a:xfrm>
                <a:custGeom>
                  <a:avLst/>
                  <a:gdLst/>
                  <a:ahLst/>
                  <a:cxnLst>
                    <a:cxn ang="0">
                      <a:pos x="42" y="334"/>
                    </a:cxn>
                    <a:cxn ang="0">
                      <a:pos x="13" y="540"/>
                    </a:cxn>
                    <a:cxn ang="0">
                      <a:pos x="24" y="745"/>
                    </a:cxn>
                    <a:cxn ang="0">
                      <a:pos x="67" y="934"/>
                    </a:cxn>
                    <a:cxn ang="0">
                      <a:pos x="107" y="1131"/>
                    </a:cxn>
                    <a:cxn ang="0">
                      <a:pos x="111" y="1148"/>
                    </a:cxn>
                    <a:cxn ang="0">
                      <a:pos x="175" y="1326"/>
                    </a:cxn>
                    <a:cxn ang="0">
                      <a:pos x="187" y="1544"/>
                    </a:cxn>
                    <a:cxn ang="0">
                      <a:pos x="198" y="1649"/>
                    </a:cxn>
                    <a:cxn ang="0">
                      <a:pos x="264" y="1720"/>
                    </a:cxn>
                    <a:cxn ang="0">
                      <a:pos x="438" y="1780"/>
                    </a:cxn>
                    <a:cxn ang="0">
                      <a:pos x="551" y="1757"/>
                    </a:cxn>
                    <a:cxn ang="0">
                      <a:pos x="670" y="1729"/>
                    </a:cxn>
                    <a:cxn ang="0">
                      <a:pos x="812" y="1652"/>
                    </a:cxn>
                    <a:cxn ang="0">
                      <a:pos x="787" y="1427"/>
                    </a:cxn>
                    <a:cxn ang="0">
                      <a:pos x="821" y="1210"/>
                    </a:cxn>
                    <a:cxn ang="0">
                      <a:pos x="901" y="960"/>
                    </a:cxn>
                    <a:cxn ang="0">
                      <a:pos x="908" y="958"/>
                    </a:cxn>
                    <a:cxn ang="0">
                      <a:pos x="946" y="496"/>
                    </a:cxn>
                    <a:cxn ang="0">
                      <a:pos x="887" y="275"/>
                    </a:cxn>
                    <a:cxn ang="0">
                      <a:pos x="792" y="194"/>
                    </a:cxn>
                    <a:cxn ang="0">
                      <a:pos x="615" y="71"/>
                    </a:cxn>
                    <a:cxn ang="0">
                      <a:pos x="221" y="8"/>
                    </a:cxn>
                    <a:cxn ang="0">
                      <a:pos x="73" y="64"/>
                    </a:cxn>
                    <a:cxn ang="0">
                      <a:pos x="50" y="221"/>
                    </a:cxn>
                    <a:cxn ang="0">
                      <a:pos x="46" y="346"/>
                    </a:cxn>
                  </a:cxnLst>
                  <a:rect l="0" t="0" r="r" b="b"/>
                  <a:pathLst>
                    <a:path w="968" h="1806">
                      <a:moveTo>
                        <a:pt x="42" y="334"/>
                      </a:moveTo>
                      <a:cubicBezTo>
                        <a:pt x="0" y="373"/>
                        <a:pt x="13" y="485"/>
                        <a:pt x="13" y="540"/>
                      </a:cubicBezTo>
                      <a:cubicBezTo>
                        <a:pt x="13" y="610"/>
                        <a:pt x="12" y="679"/>
                        <a:pt x="24" y="745"/>
                      </a:cubicBezTo>
                      <a:cubicBezTo>
                        <a:pt x="37" y="811"/>
                        <a:pt x="42" y="875"/>
                        <a:pt x="67" y="934"/>
                      </a:cubicBezTo>
                      <a:cubicBezTo>
                        <a:pt x="94" y="997"/>
                        <a:pt x="83" y="1069"/>
                        <a:pt x="107" y="1131"/>
                      </a:cubicBezTo>
                      <a:cubicBezTo>
                        <a:pt x="109" y="1137"/>
                        <a:pt x="110" y="1141"/>
                        <a:pt x="111" y="1148"/>
                      </a:cubicBezTo>
                      <a:cubicBezTo>
                        <a:pt x="145" y="1153"/>
                        <a:pt x="172" y="1293"/>
                        <a:pt x="175" y="1326"/>
                      </a:cubicBezTo>
                      <a:cubicBezTo>
                        <a:pt x="181" y="1397"/>
                        <a:pt x="190" y="1472"/>
                        <a:pt x="187" y="1544"/>
                      </a:cubicBezTo>
                      <a:cubicBezTo>
                        <a:pt x="185" y="1580"/>
                        <a:pt x="176" y="1620"/>
                        <a:pt x="198" y="1649"/>
                      </a:cubicBezTo>
                      <a:cubicBezTo>
                        <a:pt x="216" y="1673"/>
                        <a:pt x="244" y="1699"/>
                        <a:pt x="264" y="1720"/>
                      </a:cubicBezTo>
                      <a:cubicBezTo>
                        <a:pt x="316" y="1774"/>
                        <a:pt x="365" y="1806"/>
                        <a:pt x="438" y="1780"/>
                      </a:cubicBezTo>
                      <a:cubicBezTo>
                        <a:pt x="475" y="1767"/>
                        <a:pt x="511" y="1762"/>
                        <a:pt x="551" y="1757"/>
                      </a:cubicBezTo>
                      <a:cubicBezTo>
                        <a:pt x="594" y="1753"/>
                        <a:pt x="630" y="1737"/>
                        <a:pt x="670" y="1729"/>
                      </a:cubicBezTo>
                      <a:cubicBezTo>
                        <a:pt x="734" y="1716"/>
                        <a:pt x="793" y="1731"/>
                        <a:pt x="812" y="1652"/>
                      </a:cubicBezTo>
                      <a:cubicBezTo>
                        <a:pt x="829" y="1577"/>
                        <a:pt x="803" y="1495"/>
                        <a:pt x="787" y="1427"/>
                      </a:cubicBezTo>
                      <a:cubicBezTo>
                        <a:pt x="770" y="1350"/>
                        <a:pt x="788" y="1278"/>
                        <a:pt x="821" y="1210"/>
                      </a:cubicBezTo>
                      <a:cubicBezTo>
                        <a:pt x="858" y="1131"/>
                        <a:pt x="876" y="1045"/>
                        <a:pt x="901" y="960"/>
                      </a:cubicBezTo>
                      <a:cubicBezTo>
                        <a:pt x="903" y="959"/>
                        <a:pt x="905" y="959"/>
                        <a:pt x="908" y="958"/>
                      </a:cubicBezTo>
                      <a:cubicBezTo>
                        <a:pt x="953" y="813"/>
                        <a:pt x="968" y="648"/>
                        <a:pt x="946" y="496"/>
                      </a:cubicBezTo>
                      <a:cubicBezTo>
                        <a:pt x="935" y="423"/>
                        <a:pt x="924" y="342"/>
                        <a:pt x="887" y="275"/>
                      </a:cubicBezTo>
                      <a:cubicBezTo>
                        <a:pt x="868" y="241"/>
                        <a:pt x="824" y="214"/>
                        <a:pt x="792" y="194"/>
                      </a:cubicBezTo>
                      <a:cubicBezTo>
                        <a:pt x="733" y="157"/>
                        <a:pt x="680" y="98"/>
                        <a:pt x="615" y="71"/>
                      </a:cubicBezTo>
                      <a:cubicBezTo>
                        <a:pt x="493" y="20"/>
                        <a:pt x="350" y="18"/>
                        <a:pt x="221" y="8"/>
                      </a:cubicBezTo>
                      <a:cubicBezTo>
                        <a:pt x="159" y="3"/>
                        <a:pt x="96" y="0"/>
                        <a:pt x="73" y="64"/>
                      </a:cubicBezTo>
                      <a:cubicBezTo>
                        <a:pt x="57" y="110"/>
                        <a:pt x="54" y="170"/>
                        <a:pt x="50" y="221"/>
                      </a:cubicBezTo>
                      <a:cubicBezTo>
                        <a:pt x="46" y="260"/>
                        <a:pt x="27" y="311"/>
                        <a:pt x="46" y="346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36" name="Freeform 212">
                  <a:extLst>
                    <a:ext uri="{FF2B5EF4-FFF2-40B4-BE49-F238E27FC236}">
                      <a16:creationId xmlns:a16="http://schemas.microsoft.com/office/drawing/2014/main" id="{237FC484-3246-6F36-CAEC-85D34132E9A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-12514263" y="9583734"/>
                  <a:ext cx="4768855" cy="6877045"/>
                </a:xfrm>
                <a:custGeom>
                  <a:avLst/>
                  <a:gdLst/>
                  <a:ahLst/>
                  <a:cxnLst>
                    <a:cxn ang="0">
                      <a:pos x="284" y="116"/>
                    </a:cxn>
                    <a:cxn ang="0">
                      <a:pos x="119" y="164"/>
                    </a:cxn>
                    <a:cxn ang="0">
                      <a:pos x="19" y="304"/>
                    </a:cxn>
                    <a:cxn ang="0">
                      <a:pos x="15" y="605"/>
                    </a:cxn>
                    <a:cxn ang="0">
                      <a:pos x="11" y="836"/>
                    </a:cxn>
                    <a:cxn ang="0">
                      <a:pos x="34" y="954"/>
                    </a:cxn>
                    <a:cxn ang="0">
                      <a:pos x="49" y="1111"/>
                    </a:cxn>
                    <a:cxn ang="0">
                      <a:pos x="102" y="1211"/>
                    </a:cxn>
                    <a:cxn ang="0">
                      <a:pos x="159" y="1322"/>
                    </a:cxn>
                    <a:cxn ang="0">
                      <a:pos x="140" y="1413"/>
                    </a:cxn>
                    <a:cxn ang="0">
                      <a:pos x="172" y="1411"/>
                    </a:cxn>
                    <a:cxn ang="0">
                      <a:pos x="163" y="1623"/>
                    </a:cxn>
                    <a:cxn ang="0">
                      <a:pos x="163" y="1697"/>
                    </a:cxn>
                    <a:cxn ang="0">
                      <a:pos x="259" y="1725"/>
                    </a:cxn>
                    <a:cxn ang="0">
                      <a:pos x="458" y="1520"/>
                    </a:cxn>
                    <a:cxn ang="0">
                      <a:pos x="611" y="1769"/>
                    </a:cxn>
                    <a:cxn ang="0">
                      <a:pos x="958" y="1761"/>
                    </a:cxn>
                    <a:cxn ang="0">
                      <a:pos x="1130" y="1711"/>
                    </a:cxn>
                    <a:cxn ang="0">
                      <a:pos x="1098" y="1515"/>
                    </a:cxn>
                    <a:cxn ang="0">
                      <a:pos x="1075" y="1401"/>
                    </a:cxn>
                    <a:cxn ang="0">
                      <a:pos x="1031" y="1297"/>
                    </a:cxn>
                    <a:cxn ang="0">
                      <a:pos x="1014" y="1091"/>
                    </a:cxn>
                    <a:cxn ang="0">
                      <a:pos x="1019" y="1052"/>
                    </a:cxn>
                    <a:cxn ang="0">
                      <a:pos x="1041" y="1026"/>
                    </a:cxn>
                    <a:cxn ang="0">
                      <a:pos x="1062" y="857"/>
                    </a:cxn>
                    <a:cxn ang="0">
                      <a:pos x="1094" y="840"/>
                    </a:cxn>
                    <a:cxn ang="0">
                      <a:pos x="1114" y="785"/>
                    </a:cxn>
                    <a:cxn ang="0">
                      <a:pos x="1158" y="692"/>
                    </a:cxn>
                    <a:cxn ang="0">
                      <a:pos x="1252" y="249"/>
                    </a:cxn>
                    <a:cxn ang="0">
                      <a:pos x="973" y="56"/>
                    </a:cxn>
                    <a:cxn ang="0">
                      <a:pos x="507" y="45"/>
                    </a:cxn>
                    <a:cxn ang="0">
                      <a:pos x="276" y="124"/>
                    </a:cxn>
                  </a:cxnLst>
                  <a:rect l="0" t="0" r="r" b="b"/>
                  <a:pathLst>
                    <a:path w="1272" h="1834">
                      <a:moveTo>
                        <a:pt x="284" y="116"/>
                      </a:moveTo>
                      <a:cubicBezTo>
                        <a:pt x="230" y="134"/>
                        <a:pt x="174" y="145"/>
                        <a:pt x="119" y="164"/>
                      </a:cubicBezTo>
                      <a:cubicBezTo>
                        <a:pt x="55" y="185"/>
                        <a:pt x="27" y="234"/>
                        <a:pt x="19" y="304"/>
                      </a:cubicBezTo>
                      <a:cubicBezTo>
                        <a:pt x="7" y="403"/>
                        <a:pt x="27" y="506"/>
                        <a:pt x="15" y="605"/>
                      </a:cubicBezTo>
                      <a:cubicBezTo>
                        <a:pt x="6" y="680"/>
                        <a:pt x="0" y="761"/>
                        <a:pt x="11" y="836"/>
                      </a:cubicBezTo>
                      <a:cubicBezTo>
                        <a:pt x="16" y="875"/>
                        <a:pt x="30" y="914"/>
                        <a:pt x="34" y="954"/>
                      </a:cubicBezTo>
                      <a:cubicBezTo>
                        <a:pt x="39" y="1004"/>
                        <a:pt x="25" y="1066"/>
                        <a:pt x="49" y="1111"/>
                      </a:cubicBezTo>
                      <a:cubicBezTo>
                        <a:pt x="68" y="1147"/>
                        <a:pt x="85" y="1170"/>
                        <a:pt x="102" y="1211"/>
                      </a:cubicBezTo>
                      <a:cubicBezTo>
                        <a:pt x="116" y="1246"/>
                        <a:pt x="122" y="1303"/>
                        <a:pt x="159" y="1322"/>
                      </a:cubicBezTo>
                      <a:cubicBezTo>
                        <a:pt x="166" y="1350"/>
                        <a:pt x="134" y="1377"/>
                        <a:pt x="140" y="1413"/>
                      </a:cubicBezTo>
                      <a:cubicBezTo>
                        <a:pt x="150" y="1411"/>
                        <a:pt x="161" y="1416"/>
                        <a:pt x="172" y="1411"/>
                      </a:cubicBezTo>
                      <a:cubicBezTo>
                        <a:pt x="170" y="1482"/>
                        <a:pt x="175" y="1554"/>
                        <a:pt x="163" y="1623"/>
                      </a:cubicBezTo>
                      <a:cubicBezTo>
                        <a:pt x="158" y="1657"/>
                        <a:pt x="142" y="1682"/>
                        <a:pt x="163" y="1697"/>
                      </a:cubicBezTo>
                      <a:cubicBezTo>
                        <a:pt x="184" y="1711"/>
                        <a:pt x="234" y="1719"/>
                        <a:pt x="259" y="1725"/>
                      </a:cubicBezTo>
                      <a:cubicBezTo>
                        <a:pt x="380" y="1756"/>
                        <a:pt x="441" y="1620"/>
                        <a:pt x="458" y="1520"/>
                      </a:cubicBezTo>
                      <a:cubicBezTo>
                        <a:pt x="497" y="1620"/>
                        <a:pt x="504" y="1720"/>
                        <a:pt x="611" y="1769"/>
                      </a:cubicBezTo>
                      <a:cubicBezTo>
                        <a:pt x="683" y="1803"/>
                        <a:pt x="904" y="1834"/>
                        <a:pt x="958" y="1761"/>
                      </a:cubicBezTo>
                      <a:cubicBezTo>
                        <a:pt x="995" y="1754"/>
                        <a:pt x="1116" y="1737"/>
                        <a:pt x="1130" y="1711"/>
                      </a:cubicBezTo>
                      <a:cubicBezTo>
                        <a:pt x="1156" y="1664"/>
                        <a:pt x="1107" y="1562"/>
                        <a:pt x="1098" y="1515"/>
                      </a:cubicBezTo>
                      <a:cubicBezTo>
                        <a:pt x="1090" y="1476"/>
                        <a:pt x="1086" y="1438"/>
                        <a:pt x="1075" y="1401"/>
                      </a:cubicBezTo>
                      <a:cubicBezTo>
                        <a:pt x="1064" y="1365"/>
                        <a:pt x="1045" y="1333"/>
                        <a:pt x="1031" y="1297"/>
                      </a:cubicBezTo>
                      <a:cubicBezTo>
                        <a:pt x="1005" y="1233"/>
                        <a:pt x="1006" y="1160"/>
                        <a:pt x="1014" y="1091"/>
                      </a:cubicBezTo>
                      <a:cubicBezTo>
                        <a:pt x="1016" y="1077"/>
                        <a:pt x="1017" y="1066"/>
                        <a:pt x="1019" y="1052"/>
                      </a:cubicBezTo>
                      <a:cubicBezTo>
                        <a:pt x="1033" y="1046"/>
                        <a:pt x="1034" y="1039"/>
                        <a:pt x="1041" y="1026"/>
                      </a:cubicBezTo>
                      <a:cubicBezTo>
                        <a:pt x="1007" y="987"/>
                        <a:pt x="1028" y="886"/>
                        <a:pt x="1062" y="857"/>
                      </a:cubicBezTo>
                      <a:cubicBezTo>
                        <a:pt x="1071" y="850"/>
                        <a:pt x="1084" y="851"/>
                        <a:pt x="1094" y="840"/>
                      </a:cubicBezTo>
                      <a:cubicBezTo>
                        <a:pt x="1103" y="830"/>
                        <a:pt x="1108" y="798"/>
                        <a:pt x="1114" y="785"/>
                      </a:cubicBezTo>
                      <a:cubicBezTo>
                        <a:pt x="1128" y="751"/>
                        <a:pt x="1144" y="725"/>
                        <a:pt x="1158" y="692"/>
                      </a:cubicBezTo>
                      <a:cubicBezTo>
                        <a:pt x="1218" y="547"/>
                        <a:pt x="1272" y="410"/>
                        <a:pt x="1252" y="249"/>
                      </a:cubicBezTo>
                      <a:cubicBezTo>
                        <a:pt x="1237" y="131"/>
                        <a:pt x="1073" y="71"/>
                        <a:pt x="973" y="56"/>
                      </a:cubicBezTo>
                      <a:cubicBezTo>
                        <a:pt x="820" y="34"/>
                        <a:pt x="664" y="0"/>
                        <a:pt x="507" y="45"/>
                      </a:cubicBezTo>
                      <a:cubicBezTo>
                        <a:pt x="436" y="65"/>
                        <a:pt x="326" y="68"/>
                        <a:pt x="276" y="124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37" name="Freeform 213">
                  <a:extLst>
                    <a:ext uri="{FF2B5EF4-FFF2-40B4-BE49-F238E27FC236}">
                      <a16:creationId xmlns:a16="http://schemas.microsoft.com/office/drawing/2014/main" id="{772A931A-9C1A-6E9F-2207-544D6B3E68B3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-8805863" y="10167938"/>
                  <a:ext cx="1676400" cy="5910263"/>
                </a:xfrm>
                <a:custGeom>
                  <a:avLst/>
                  <a:gdLst/>
                  <a:ahLst/>
                  <a:cxnLst>
                    <a:cxn ang="0">
                      <a:pos x="190" y="4"/>
                    </a:cxn>
                    <a:cxn ang="0">
                      <a:pos x="286" y="141"/>
                    </a:cxn>
                    <a:cxn ang="0">
                      <a:pos x="308" y="225"/>
                    </a:cxn>
                    <a:cxn ang="0">
                      <a:pos x="348" y="290"/>
                    </a:cxn>
                    <a:cxn ang="0">
                      <a:pos x="323" y="322"/>
                    </a:cxn>
                    <a:cxn ang="0">
                      <a:pos x="338" y="364"/>
                    </a:cxn>
                    <a:cxn ang="0">
                      <a:pos x="373" y="438"/>
                    </a:cxn>
                    <a:cxn ang="0">
                      <a:pos x="388" y="605"/>
                    </a:cxn>
                    <a:cxn ang="0">
                      <a:pos x="412" y="681"/>
                    </a:cxn>
                    <a:cxn ang="0">
                      <a:pos x="412" y="782"/>
                    </a:cxn>
                    <a:cxn ang="0">
                      <a:pos x="444" y="959"/>
                    </a:cxn>
                    <a:cxn ang="0">
                      <a:pos x="444" y="1012"/>
                    </a:cxn>
                    <a:cxn ang="0">
                      <a:pos x="421" y="1053"/>
                    </a:cxn>
                    <a:cxn ang="0">
                      <a:pos x="396" y="1145"/>
                    </a:cxn>
                    <a:cxn ang="0">
                      <a:pos x="365" y="1230"/>
                    </a:cxn>
                    <a:cxn ang="0">
                      <a:pos x="328" y="1327"/>
                    </a:cxn>
                    <a:cxn ang="0">
                      <a:pos x="238" y="1434"/>
                    </a:cxn>
                    <a:cxn ang="0">
                      <a:pos x="149" y="1555"/>
                    </a:cxn>
                    <a:cxn ang="0">
                      <a:pos x="98" y="1572"/>
                    </a:cxn>
                    <a:cxn ang="0">
                      <a:pos x="53" y="1504"/>
                    </a:cxn>
                    <a:cxn ang="0">
                      <a:pos x="33" y="1399"/>
                    </a:cxn>
                    <a:cxn ang="0">
                      <a:pos x="98" y="1226"/>
                    </a:cxn>
                    <a:cxn ang="0">
                      <a:pos x="150" y="1068"/>
                    </a:cxn>
                    <a:cxn ang="0">
                      <a:pos x="163" y="968"/>
                    </a:cxn>
                    <a:cxn ang="0">
                      <a:pos x="170" y="927"/>
                    </a:cxn>
                    <a:cxn ang="0">
                      <a:pos x="146" y="895"/>
                    </a:cxn>
                    <a:cxn ang="0">
                      <a:pos x="89" y="730"/>
                    </a:cxn>
                    <a:cxn ang="0">
                      <a:pos x="1" y="560"/>
                    </a:cxn>
                    <a:cxn ang="0">
                      <a:pos x="36" y="449"/>
                    </a:cxn>
                    <a:cxn ang="0">
                      <a:pos x="77" y="288"/>
                    </a:cxn>
                    <a:cxn ang="0">
                      <a:pos x="117" y="55"/>
                    </a:cxn>
                    <a:cxn ang="0">
                      <a:pos x="186" y="0"/>
                    </a:cxn>
                  </a:cxnLst>
                  <a:rect l="0" t="0" r="r" b="b"/>
                  <a:pathLst>
                    <a:path w="447" h="1576">
                      <a:moveTo>
                        <a:pt x="190" y="4"/>
                      </a:moveTo>
                      <a:cubicBezTo>
                        <a:pt x="243" y="37"/>
                        <a:pt x="273" y="80"/>
                        <a:pt x="286" y="141"/>
                      </a:cubicBezTo>
                      <a:cubicBezTo>
                        <a:pt x="295" y="183"/>
                        <a:pt x="280" y="198"/>
                        <a:pt x="308" y="225"/>
                      </a:cubicBezTo>
                      <a:cubicBezTo>
                        <a:pt x="325" y="242"/>
                        <a:pt x="356" y="253"/>
                        <a:pt x="348" y="290"/>
                      </a:cubicBezTo>
                      <a:cubicBezTo>
                        <a:pt x="344" y="306"/>
                        <a:pt x="325" y="309"/>
                        <a:pt x="323" y="322"/>
                      </a:cubicBezTo>
                      <a:cubicBezTo>
                        <a:pt x="320" y="342"/>
                        <a:pt x="332" y="347"/>
                        <a:pt x="338" y="364"/>
                      </a:cubicBezTo>
                      <a:cubicBezTo>
                        <a:pt x="349" y="393"/>
                        <a:pt x="356" y="414"/>
                        <a:pt x="373" y="438"/>
                      </a:cubicBezTo>
                      <a:cubicBezTo>
                        <a:pt x="413" y="497"/>
                        <a:pt x="381" y="536"/>
                        <a:pt x="388" y="605"/>
                      </a:cubicBezTo>
                      <a:cubicBezTo>
                        <a:pt x="391" y="638"/>
                        <a:pt x="408" y="653"/>
                        <a:pt x="412" y="681"/>
                      </a:cubicBezTo>
                      <a:cubicBezTo>
                        <a:pt x="417" y="714"/>
                        <a:pt x="403" y="748"/>
                        <a:pt x="412" y="782"/>
                      </a:cubicBezTo>
                      <a:cubicBezTo>
                        <a:pt x="427" y="838"/>
                        <a:pt x="444" y="898"/>
                        <a:pt x="444" y="959"/>
                      </a:cubicBezTo>
                      <a:cubicBezTo>
                        <a:pt x="444" y="976"/>
                        <a:pt x="447" y="996"/>
                        <a:pt x="444" y="1012"/>
                      </a:cubicBezTo>
                      <a:cubicBezTo>
                        <a:pt x="439" y="1035"/>
                        <a:pt x="431" y="1035"/>
                        <a:pt x="421" y="1053"/>
                      </a:cubicBezTo>
                      <a:cubicBezTo>
                        <a:pt x="404" y="1082"/>
                        <a:pt x="401" y="1111"/>
                        <a:pt x="396" y="1145"/>
                      </a:cubicBezTo>
                      <a:cubicBezTo>
                        <a:pt x="390" y="1181"/>
                        <a:pt x="382" y="1200"/>
                        <a:pt x="365" y="1230"/>
                      </a:cubicBezTo>
                      <a:cubicBezTo>
                        <a:pt x="344" y="1266"/>
                        <a:pt x="341" y="1288"/>
                        <a:pt x="328" y="1327"/>
                      </a:cubicBezTo>
                      <a:cubicBezTo>
                        <a:pt x="312" y="1374"/>
                        <a:pt x="273" y="1403"/>
                        <a:pt x="238" y="1434"/>
                      </a:cubicBezTo>
                      <a:cubicBezTo>
                        <a:pt x="203" y="1465"/>
                        <a:pt x="173" y="1514"/>
                        <a:pt x="149" y="1555"/>
                      </a:cubicBezTo>
                      <a:cubicBezTo>
                        <a:pt x="131" y="1561"/>
                        <a:pt x="119" y="1576"/>
                        <a:pt x="98" y="1572"/>
                      </a:cubicBezTo>
                      <a:cubicBezTo>
                        <a:pt x="95" y="1541"/>
                        <a:pt x="66" y="1528"/>
                        <a:pt x="53" y="1504"/>
                      </a:cubicBezTo>
                      <a:cubicBezTo>
                        <a:pt x="36" y="1472"/>
                        <a:pt x="31" y="1436"/>
                        <a:pt x="33" y="1399"/>
                      </a:cubicBezTo>
                      <a:cubicBezTo>
                        <a:pt x="37" y="1332"/>
                        <a:pt x="75" y="1284"/>
                        <a:pt x="98" y="1226"/>
                      </a:cubicBezTo>
                      <a:cubicBezTo>
                        <a:pt x="118" y="1176"/>
                        <a:pt x="141" y="1118"/>
                        <a:pt x="150" y="1068"/>
                      </a:cubicBezTo>
                      <a:cubicBezTo>
                        <a:pt x="156" y="1034"/>
                        <a:pt x="157" y="999"/>
                        <a:pt x="163" y="968"/>
                      </a:cubicBezTo>
                      <a:cubicBezTo>
                        <a:pt x="166" y="955"/>
                        <a:pt x="174" y="944"/>
                        <a:pt x="170" y="927"/>
                      </a:cubicBezTo>
                      <a:cubicBezTo>
                        <a:pt x="165" y="905"/>
                        <a:pt x="157" y="910"/>
                        <a:pt x="146" y="895"/>
                      </a:cubicBezTo>
                      <a:cubicBezTo>
                        <a:pt x="108" y="841"/>
                        <a:pt x="108" y="790"/>
                        <a:pt x="89" y="730"/>
                      </a:cubicBezTo>
                      <a:cubicBezTo>
                        <a:pt x="70" y="666"/>
                        <a:pt x="2" y="640"/>
                        <a:pt x="1" y="560"/>
                      </a:cubicBezTo>
                      <a:cubicBezTo>
                        <a:pt x="0" y="517"/>
                        <a:pt x="20" y="487"/>
                        <a:pt x="36" y="449"/>
                      </a:cubicBezTo>
                      <a:cubicBezTo>
                        <a:pt x="58" y="398"/>
                        <a:pt x="72" y="345"/>
                        <a:pt x="77" y="288"/>
                      </a:cubicBezTo>
                      <a:cubicBezTo>
                        <a:pt x="85" y="209"/>
                        <a:pt x="60" y="115"/>
                        <a:pt x="117" y="55"/>
                      </a:cubicBezTo>
                      <a:cubicBezTo>
                        <a:pt x="138" y="34"/>
                        <a:pt x="164" y="18"/>
                        <a:pt x="186" y="0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38" name="Freeform 214">
                  <a:extLst>
                    <a:ext uri="{FF2B5EF4-FFF2-40B4-BE49-F238E27FC236}">
                      <a16:creationId xmlns:a16="http://schemas.microsoft.com/office/drawing/2014/main" id="{C65F01E3-89A2-0AF0-7A72-212759E4F1E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-12274550" y="11315701"/>
                  <a:ext cx="1162050" cy="2009775"/>
                </a:xfrm>
                <a:custGeom>
                  <a:avLst/>
                  <a:gdLst/>
                  <a:ahLst/>
                  <a:cxnLst>
                    <a:cxn ang="0">
                      <a:pos x="148" y="0"/>
                    </a:cxn>
                    <a:cxn ang="0">
                      <a:pos x="154" y="269"/>
                    </a:cxn>
                    <a:cxn ang="0">
                      <a:pos x="310" y="452"/>
                    </a:cxn>
                    <a:cxn ang="0">
                      <a:pos x="131" y="0"/>
                    </a:cxn>
                  </a:cxnLst>
                  <a:rect l="0" t="0" r="r" b="b"/>
                  <a:pathLst>
                    <a:path w="310" h="536">
                      <a:moveTo>
                        <a:pt x="148" y="0"/>
                      </a:moveTo>
                      <a:cubicBezTo>
                        <a:pt x="148" y="85"/>
                        <a:pt x="124" y="195"/>
                        <a:pt x="154" y="269"/>
                      </a:cubicBezTo>
                      <a:cubicBezTo>
                        <a:pt x="182" y="338"/>
                        <a:pt x="254" y="405"/>
                        <a:pt x="310" y="452"/>
                      </a:cubicBezTo>
                      <a:cubicBezTo>
                        <a:pt x="222" y="536"/>
                        <a:pt x="0" y="98"/>
                        <a:pt x="131" y="0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39" name="Freeform 215">
                  <a:extLst>
                    <a:ext uri="{FF2B5EF4-FFF2-40B4-BE49-F238E27FC236}">
                      <a16:creationId xmlns:a16="http://schemas.microsoft.com/office/drawing/2014/main" id="{06214F95-BA7F-1502-1D31-940F061E20E3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-10691813" y="10321926"/>
                  <a:ext cx="1900238" cy="2689225"/>
                </a:xfrm>
                <a:custGeom>
                  <a:avLst/>
                  <a:gdLst/>
                  <a:ahLst/>
                  <a:cxnLst>
                    <a:cxn ang="0">
                      <a:pos x="8" y="701"/>
                    </a:cxn>
                    <a:cxn ang="0">
                      <a:pos x="292" y="372"/>
                    </a:cxn>
                    <a:cxn ang="0">
                      <a:pos x="507" y="0"/>
                    </a:cxn>
                    <a:cxn ang="0">
                      <a:pos x="466" y="56"/>
                    </a:cxn>
                    <a:cxn ang="0">
                      <a:pos x="428" y="121"/>
                    </a:cxn>
                    <a:cxn ang="0">
                      <a:pos x="365" y="251"/>
                    </a:cxn>
                    <a:cxn ang="0">
                      <a:pos x="232" y="514"/>
                    </a:cxn>
                    <a:cxn ang="0">
                      <a:pos x="0" y="717"/>
                    </a:cxn>
                  </a:cxnLst>
                  <a:rect l="0" t="0" r="r" b="b"/>
                  <a:pathLst>
                    <a:path w="507" h="717">
                      <a:moveTo>
                        <a:pt x="8" y="701"/>
                      </a:moveTo>
                      <a:cubicBezTo>
                        <a:pt x="126" y="642"/>
                        <a:pt x="212" y="486"/>
                        <a:pt x="292" y="372"/>
                      </a:cubicBezTo>
                      <a:cubicBezTo>
                        <a:pt x="352" y="287"/>
                        <a:pt x="402" y="8"/>
                        <a:pt x="507" y="0"/>
                      </a:cubicBezTo>
                      <a:cubicBezTo>
                        <a:pt x="502" y="35"/>
                        <a:pt x="481" y="30"/>
                        <a:pt x="466" y="56"/>
                      </a:cubicBezTo>
                      <a:cubicBezTo>
                        <a:pt x="456" y="72"/>
                        <a:pt x="439" y="102"/>
                        <a:pt x="428" y="121"/>
                      </a:cubicBezTo>
                      <a:cubicBezTo>
                        <a:pt x="400" y="166"/>
                        <a:pt x="384" y="201"/>
                        <a:pt x="365" y="251"/>
                      </a:cubicBezTo>
                      <a:cubicBezTo>
                        <a:pt x="327" y="350"/>
                        <a:pt x="276" y="423"/>
                        <a:pt x="232" y="514"/>
                      </a:cubicBezTo>
                      <a:cubicBezTo>
                        <a:pt x="135" y="568"/>
                        <a:pt x="118" y="700"/>
                        <a:pt x="0" y="717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40" name="Freeform 216">
                  <a:extLst>
                    <a:ext uri="{FF2B5EF4-FFF2-40B4-BE49-F238E27FC236}">
                      <a16:creationId xmlns:a16="http://schemas.microsoft.com/office/drawing/2014/main" id="{8BE93FE4-9E99-1B1F-8466-AF1D75C9AC5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-12109450" y="8926513"/>
                  <a:ext cx="3465513" cy="3694113"/>
                </a:xfrm>
                <a:custGeom>
                  <a:avLst/>
                  <a:gdLst/>
                  <a:ahLst/>
                  <a:cxnLst>
                    <a:cxn ang="0">
                      <a:pos x="657" y="363"/>
                    </a:cxn>
                    <a:cxn ang="0">
                      <a:pos x="462" y="673"/>
                    </a:cxn>
                    <a:cxn ang="0">
                      <a:pos x="333" y="985"/>
                    </a:cxn>
                    <a:cxn ang="0">
                      <a:pos x="236" y="354"/>
                    </a:cxn>
                    <a:cxn ang="0">
                      <a:pos x="0" y="385"/>
                    </a:cxn>
                    <a:cxn ang="0">
                      <a:pos x="155" y="269"/>
                    </a:cxn>
                    <a:cxn ang="0">
                      <a:pos x="272" y="118"/>
                    </a:cxn>
                    <a:cxn ang="0">
                      <a:pos x="655" y="53"/>
                    </a:cxn>
                    <a:cxn ang="0">
                      <a:pos x="924" y="405"/>
                    </a:cxn>
                    <a:cxn ang="0">
                      <a:pos x="647" y="374"/>
                    </a:cxn>
                  </a:cxnLst>
                  <a:rect l="0" t="0" r="r" b="b"/>
                  <a:pathLst>
                    <a:path w="924" h="985">
                      <a:moveTo>
                        <a:pt x="657" y="363"/>
                      </a:moveTo>
                      <a:cubicBezTo>
                        <a:pt x="602" y="466"/>
                        <a:pt x="523" y="569"/>
                        <a:pt x="462" y="673"/>
                      </a:cubicBezTo>
                      <a:cubicBezTo>
                        <a:pt x="412" y="727"/>
                        <a:pt x="334" y="908"/>
                        <a:pt x="333" y="985"/>
                      </a:cubicBezTo>
                      <a:cubicBezTo>
                        <a:pt x="183" y="931"/>
                        <a:pt x="225" y="479"/>
                        <a:pt x="236" y="354"/>
                      </a:cubicBezTo>
                      <a:cubicBezTo>
                        <a:pt x="139" y="320"/>
                        <a:pt x="90" y="383"/>
                        <a:pt x="0" y="385"/>
                      </a:cubicBezTo>
                      <a:cubicBezTo>
                        <a:pt x="25" y="359"/>
                        <a:pt x="111" y="310"/>
                        <a:pt x="155" y="269"/>
                      </a:cubicBezTo>
                      <a:cubicBezTo>
                        <a:pt x="203" y="225"/>
                        <a:pt x="232" y="156"/>
                        <a:pt x="272" y="118"/>
                      </a:cubicBezTo>
                      <a:cubicBezTo>
                        <a:pt x="370" y="25"/>
                        <a:pt x="531" y="0"/>
                        <a:pt x="655" y="53"/>
                      </a:cubicBezTo>
                      <a:cubicBezTo>
                        <a:pt x="729" y="164"/>
                        <a:pt x="911" y="267"/>
                        <a:pt x="924" y="405"/>
                      </a:cubicBezTo>
                      <a:cubicBezTo>
                        <a:pt x="842" y="413"/>
                        <a:pt x="739" y="374"/>
                        <a:pt x="647" y="374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41" name="Freeform 217">
                  <a:extLst>
                    <a:ext uri="{FF2B5EF4-FFF2-40B4-BE49-F238E27FC236}">
                      <a16:creationId xmlns:a16="http://schemas.microsoft.com/office/drawing/2014/main" id="{C343E9AA-0BE5-92CC-F41C-0274B2E96208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-10977563" y="7891463"/>
                  <a:ext cx="1387475" cy="3170238"/>
                </a:xfrm>
                <a:custGeom>
                  <a:avLst/>
                  <a:gdLst/>
                  <a:ahLst/>
                  <a:cxnLst>
                    <a:cxn ang="0">
                      <a:pos x="65" y="209"/>
                    </a:cxn>
                    <a:cxn ang="0">
                      <a:pos x="15" y="456"/>
                    </a:cxn>
                    <a:cxn ang="0">
                      <a:pos x="76" y="845"/>
                    </a:cxn>
                    <a:cxn ang="0">
                      <a:pos x="347" y="411"/>
                    </a:cxn>
                    <a:cxn ang="0">
                      <a:pos x="313" y="166"/>
                    </a:cxn>
                    <a:cxn ang="0">
                      <a:pos x="65" y="209"/>
                    </a:cxn>
                  </a:cxnLst>
                  <a:rect l="0" t="0" r="r" b="b"/>
                  <a:pathLst>
                    <a:path w="370" h="845">
                      <a:moveTo>
                        <a:pt x="65" y="209"/>
                      </a:moveTo>
                      <a:cubicBezTo>
                        <a:pt x="37" y="364"/>
                        <a:pt x="31" y="299"/>
                        <a:pt x="15" y="456"/>
                      </a:cubicBezTo>
                      <a:cubicBezTo>
                        <a:pt x="0" y="610"/>
                        <a:pt x="23" y="766"/>
                        <a:pt x="76" y="845"/>
                      </a:cubicBezTo>
                      <a:cubicBezTo>
                        <a:pt x="198" y="720"/>
                        <a:pt x="370" y="495"/>
                        <a:pt x="347" y="411"/>
                      </a:cubicBezTo>
                      <a:cubicBezTo>
                        <a:pt x="326" y="334"/>
                        <a:pt x="333" y="247"/>
                        <a:pt x="313" y="166"/>
                      </a:cubicBezTo>
                      <a:cubicBezTo>
                        <a:pt x="270" y="0"/>
                        <a:pt x="129" y="113"/>
                        <a:pt x="65" y="209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42" name="Freeform 218">
                  <a:extLst>
                    <a:ext uri="{FF2B5EF4-FFF2-40B4-BE49-F238E27FC236}">
                      <a16:creationId xmlns:a16="http://schemas.microsoft.com/office/drawing/2014/main" id="{FFDF4C03-78DC-5F22-3DE4-C1C41D8D5F6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-11336338" y="6861176"/>
                  <a:ext cx="1660525" cy="2741613"/>
                </a:xfrm>
                <a:custGeom>
                  <a:avLst/>
                  <a:gdLst/>
                  <a:ahLst/>
                  <a:cxnLst>
                    <a:cxn ang="0">
                      <a:pos x="34" y="0"/>
                    </a:cxn>
                    <a:cxn ang="0">
                      <a:pos x="151" y="571"/>
                    </a:cxn>
                    <a:cxn ang="0">
                      <a:pos x="423" y="467"/>
                    </a:cxn>
                  </a:cxnLst>
                  <a:rect l="0" t="0" r="r" b="b"/>
                  <a:pathLst>
                    <a:path w="443" h="731">
                      <a:moveTo>
                        <a:pt x="34" y="0"/>
                      </a:moveTo>
                      <a:cubicBezTo>
                        <a:pt x="0" y="121"/>
                        <a:pt x="95" y="464"/>
                        <a:pt x="151" y="571"/>
                      </a:cubicBezTo>
                      <a:cubicBezTo>
                        <a:pt x="202" y="731"/>
                        <a:pt x="443" y="654"/>
                        <a:pt x="423" y="467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43" name="Freeform 219">
                  <a:extLst>
                    <a:ext uri="{FF2B5EF4-FFF2-40B4-BE49-F238E27FC236}">
                      <a16:creationId xmlns:a16="http://schemas.microsoft.com/office/drawing/2014/main" id="{AB817696-4309-C13A-D246-34F129DFD1C3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-11385550" y="5757863"/>
                  <a:ext cx="2643188" cy="3578225"/>
                </a:xfrm>
                <a:custGeom>
                  <a:avLst/>
                  <a:gdLst/>
                  <a:ahLst/>
                  <a:cxnLst>
                    <a:cxn ang="0">
                      <a:pos x="540" y="466"/>
                    </a:cxn>
                    <a:cxn ang="0">
                      <a:pos x="379" y="71"/>
                    </a:cxn>
                    <a:cxn ang="0">
                      <a:pos x="34" y="284"/>
                    </a:cxn>
                    <a:cxn ang="0">
                      <a:pos x="77" y="757"/>
                    </a:cxn>
                    <a:cxn ang="0">
                      <a:pos x="411" y="821"/>
                    </a:cxn>
                    <a:cxn ang="0">
                      <a:pos x="541" y="486"/>
                    </a:cxn>
                    <a:cxn ang="0">
                      <a:pos x="529" y="456"/>
                    </a:cxn>
                  </a:cxnLst>
                  <a:rect l="0" t="0" r="r" b="b"/>
                  <a:pathLst>
                    <a:path w="705" h="954">
                      <a:moveTo>
                        <a:pt x="540" y="466"/>
                      </a:moveTo>
                      <a:cubicBezTo>
                        <a:pt x="583" y="312"/>
                        <a:pt x="527" y="143"/>
                        <a:pt x="379" y="71"/>
                      </a:cubicBezTo>
                      <a:cubicBezTo>
                        <a:pt x="233" y="0"/>
                        <a:pt x="70" y="158"/>
                        <a:pt x="34" y="284"/>
                      </a:cubicBezTo>
                      <a:cubicBezTo>
                        <a:pt x="0" y="404"/>
                        <a:pt x="21" y="650"/>
                        <a:pt x="77" y="757"/>
                      </a:cubicBezTo>
                      <a:cubicBezTo>
                        <a:pt x="152" y="900"/>
                        <a:pt x="298" y="954"/>
                        <a:pt x="411" y="821"/>
                      </a:cubicBezTo>
                      <a:cubicBezTo>
                        <a:pt x="450" y="776"/>
                        <a:pt x="705" y="503"/>
                        <a:pt x="541" y="486"/>
                      </a:cubicBezTo>
                      <a:cubicBezTo>
                        <a:pt x="544" y="469"/>
                        <a:pt x="538" y="463"/>
                        <a:pt x="529" y="456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44" name="Freeform 220">
                  <a:extLst>
                    <a:ext uri="{FF2B5EF4-FFF2-40B4-BE49-F238E27FC236}">
                      <a16:creationId xmlns:a16="http://schemas.microsoft.com/office/drawing/2014/main" id="{6768284B-0F11-F2CD-B2DB-65E8FD9E1D1B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-10306050" y="5870576"/>
                  <a:ext cx="1131888" cy="1927225"/>
                </a:xfrm>
                <a:custGeom>
                  <a:avLst/>
                  <a:gdLst/>
                  <a:ahLst/>
                  <a:cxnLst>
                    <a:cxn ang="0">
                      <a:pos x="78" y="130"/>
                    </a:cxn>
                    <a:cxn ang="0">
                      <a:pos x="216" y="282"/>
                    </a:cxn>
                    <a:cxn ang="0">
                      <a:pos x="232" y="496"/>
                    </a:cxn>
                    <a:cxn ang="0">
                      <a:pos x="284" y="336"/>
                    </a:cxn>
                    <a:cxn ang="0">
                      <a:pos x="256" y="153"/>
                    </a:cxn>
                    <a:cxn ang="0">
                      <a:pos x="135" y="36"/>
                    </a:cxn>
                    <a:cxn ang="0">
                      <a:pos x="38" y="13"/>
                    </a:cxn>
                    <a:cxn ang="0">
                      <a:pos x="10" y="98"/>
                    </a:cxn>
                    <a:cxn ang="0">
                      <a:pos x="78" y="130"/>
                    </a:cxn>
                  </a:cxnLst>
                  <a:rect l="0" t="0" r="r" b="b"/>
                  <a:pathLst>
                    <a:path w="302" h="514">
                      <a:moveTo>
                        <a:pt x="78" y="130"/>
                      </a:moveTo>
                      <a:cubicBezTo>
                        <a:pt x="136" y="173"/>
                        <a:pt x="189" y="210"/>
                        <a:pt x="216" y="282"/>
                      </a:cubicBezTo>
                      <a:cubicBezTo>
                        <a:pt x="240" y="345"/>
                        <a:pt x="241" y="427"/>
                        <a:pt x="232" y="496"/>
                      </a:cubicBezTo>
                      <a:cubicBezTo>
                        <a:pt x="289" y="514"/>
                        <a:pt x="276" y="368"/>
                        <a:pt x="284" y="336"/>
                      </a:cubicBezTo>
                      <a:cubicBezTo>
                        <a:pt x="302" y="266"/>
                        <a:pt x="300" y="217"/>
                        <a:pt x="256" y="153"/>
                      </a:cubicBezTo>
                      <a:cubicBezTo>
                        <a:pt x="224" y="105"/>
                        <a:pt x="184" y="67"/>
                        <a:pt x="135" y="36"/>
                      </a:cubicBezTo>
                      <a:cubicBezTo>
                        <a:pt x="112" y="22"/>
                        <a:pt x="65" y="0"/>
                        <a:pt x="38" y="13"/>
                      </a:cubicBezTo>
                      <a:cubicBezTo>
                        <a:pt x="14" y="25"/>
                        <a:pt x="0" y="74"/>
                        <a:pt x="10" y="98"/>
                      </a:cubicBezTo>
                      <a:cubicBezTo>
                        <a:pt x="20" y="121"/>
                        <a:pt x="56" y="129"/>
                        <a:pt x="78" y="130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45" name="Freeform 221">
                  <a:extLst>
                    <a:ext uri="{FF2B5EF4-FFF2-40B4-BE49-F238E27FC236}">
                      <a16:creationId xmlns:a16="http://schemas.microsoft.com/office/drawing/2014/main" id="{3E867C5A-CC54-B5DE-90BF-E0A70873396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-11415713" y="5799138"/>
                  <a:ext cx="1690688" cy="2160588"/>
                </a:xfrm>
                <a:custGeom>
                  <a:avLst/>
                  <a:gdLst/>
                  <a:ahLst/>
                  <a:cxnLst>
                    <a:cxn ang="0">
                      <a:pos x="370" y="157"/>
                    </a:cxn>
                    <a:cxn ang="0">
                      <a:pos x="151" y="329"/>
                    </a:cxn>
                    <a:cxn ang="0">
                      <a:pos x="23" y="576"/>
                    </a:cxn>
                    <a:cxn ang="0">
                      <a:pos x="11" y="500"/>
                    </a:cxn>
                    <a:cxn ang="0">
                      <a:pos x="0" y="499"/>
                    </a:cxn>
                    <a:cxn ang="0">
                      <a:pos x="56" y="165"/>
                    </a:cxn>
                    <a:cxn ang="0">
                      <a:pos x="330" y="16"/>
                    </a:cxn>
                    <a:cxn ang="0">
                      <a:pos x="370" y="157"/>
                    </a:cxn>
                  </a:cxnLst>
                  <a:rect l="0" t="0" r="r" b="b"/>
                  <a:pathLst>
                    <a:path w="451" h="576">
                      <a:moveTo>
                        <a:pt x="370" y="157"/>
                      </a:moveTo>
                      <a:cubicBezTo>
                        <a:pt x="280" y="183"/>
                        <a:pt x="205" y="258"/>
                        <a:pt x="151" y="329"/>
                      </a:cubicBezTo>
                      <a:cubicBezTo>
                        <a:pt x="104" y="393"/>
                        <a:pt x="34" y="493"/>
                        <a:pt x="23" y="576"/>
                      </a:cubicBezTo>
                      <a:cubicBezTo>
                        <a:pt x="6" y="557"/>
                        <a:pt x="12" y="526"/>
                        <a:pt x="11" y="500"/>
                      </a:cubicBezTo>
                      <a:cubicBezTo>
                        <a:pt x="7" y="499"/>
                        <a:pt x="4" y="500"/>
                        <a:pt x="0" y="499"/>
                      </a:cubicBezTo>
                      <a:cubicBezTo>
                        <a:pt x="18" y="386"/>
                        <a:pt x="1" y="273"/>
                        <a:pt x="56" y="165"/>
                      </a:cubicBezTo>
                      <a:cubicBezTo>
                        <a:pt x="100" y="77"/>
                        <a:pt x="228" y="0"/>
                        <a:pt x="330" y="16"/>
                      </a:cubicBezTo>
                      <a:cubicBezTo>
                        <a:pt x="408" y="28"/>
                        <a:pt x="451" y="128"/>
                        <a:pt x="370" y="157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46" name="Freeform 222">
                  <a:extLst>
                    <a:ext uri="{FF2B5EF4-FFF2-40B4-BE49-F238E27FC236}">
                      <a16:creationId xmlns:a16="http://schemas.microsoft.com/office/drawing/2014/main" id="{372A8875-0054-F11B-F6D5-C2B4F006ED5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-11168063" y="12928601"/>
                  <a:ext cx="393700" cy="363538"/>
                </a:xfrm>
                <a:custGeom>
                  <a:avLst/>
                  <a:gdLst/>
                  <a:ahLst/>
                  <a:cxnLst>
                    <a:cxn ang="0">
                      <a:pos x="95" y="22"/>
                    </a:cxn>
                    <a:cxn ang="0">
                      <a:pos x="93" y="77"/>
                    </a:cxn>
                    <a:cxn ang="0">
                      <a:pos x="95" y="30"/>
                    </a:cxn>
                  </a:cxnLst>
                  <a:rect l="0" t="0" r="r" b="b"/>
                  <a:pathLst>
                    <a:path w="105" h="97">
                      <a:moveTo>
                        <a:pt x="95" y="22"/>
                      </a:moveTo>
                      <a:cubicBezTo>
                        <a:pt x="0" y="0"/>
                        <a:pt x="11" y="97"/>
                        <a:pt x="93" y="77"/>
                      </a:cubicBezTo>
                      <a:cubicBezTo>
                        <a:pt x="105" y="57"/>
                        <a:pt x="101" y="43"/>
                        <a:pt x="95" y="30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47" name="Freeform 223">
                  <a:extLst>
                    <a:ext uri="{FF2B5EF4-FFF2-40B4-BE49-F238E27FC236}">
                      <a16:creationId xmlns:a16="http://schemas.microsoft.com/office/drawing/2014/main" id="{2B40FC2B-5BA4-06EE-1831-39AAA6D170C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-10966450" y="13839826"/>
                  <a:ext cx="225425" cy="292100"/>
                </a:xfrm>
                <a:custGeom>
                  <a:avLst/>
                  <a:gdLst/>
                  <a:ahLst/>
                  <a:cxnLst>
                    <a:cxn ang="0">
                      <a:pos x="57" y="21"/>
                    </a:cxn>
                    <a:cxn ang="0">
                      <a:pos x="18" y="6"/>
                    </a:cxn>
                    <a:cxn ang="0">
                      <a:pos x="40" y="78"/>
                    </a:cxn>
                    <a:cxn ang="0">
                      <a:pos x="57" y="37"/>
                    </a:cxn>
                  </a:cxnLst>
                  <a:rect l="0" t="0" r="r" b="b"/>
                  <a:pathLst>
                    <a:path w="60" h="78">
                      <a:moveTo>
                        <a:pt x="57" y="21"/>
                      </a:moveTo>
                      <a:cubicBezTo>
                        <a:pt x="45" y="10"/>
                        <a:pt x="38" y="0"/>
                        <a:pt x="18" y="6"/>
                      </a:cubicBezTo>
                      <a:cubicBezTo>
                        <a:pt x="0" y="35"/>
                        <a:pt x="9" y="63"/>
                        <a:pt x="40" y="78"/>
                      </a:cubicBezTo>
                      <a:cubicBezTo>
                        <a:pt x="60" y="68"/>
                        <a:pt x="57" y="57"/>
                        <a:pt x="57" y="37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48" name="Freeform 224">
                  <a:extLst>
                    <a:ext uri="{FF2B5EF4-FFF2-40B4-BE49-F238E27FC236}">
                      <a16:creationId xmlns:a16="http://schemas.microsoft.com/office/drawing/2014/main" id="{B4D167B1-E8CA-E79E-5345-3CFD3A553CD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-9634538" y="14068426"/>
                  <a:ext cx="1173163" cy="1057275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112" y="180"/>
                    </a:cxn>
                    <a:cxn ang="0">
                      <a:pos x="313" y="273"/>
                    </a:cxn>
                    <a:cxn ang="0">
                      <a:pos x="111" y="212"/>
                    </a:cxn>
                    <a:cxn ang="0">
                      <a:pos x="0" y="16"/>
                    </a:cxn>
                  </a:cxnLst>
                  <a:rect l="0" t="0" r="r" b="b"/>
                  <a:pathLst>
                    <a:path w="313" h="282">
                      <a:moveTo>
                        <a:pt x="8" y="0"/>
                      </a:moveTo>
                      <a:cubicBezTo>
                        <a:pt x="64" y="63"/>
                        <a:pt x="12" y="138"/>
                        <a:pt x="112" y="180"/>
                      </a:cubicBezTo>
                      <a:cubicBezTo>
                        <a:pt x="169" y="203"/>
                        <a:pt x="302" y="196"/>
                        <a:pt x="313" y="273"/>
                      </a:cubicBezTo>
                      <a:cubicBezTo>
                        <a:pt x="272" y="282"/>
                        <a:pt x="151" y="228"/>
                        <a:pt x="111" y="212"/>
                      </a:cubicBezTo>
                      <a:cubicBezTo>
                        <a:pt x="27" y="178"/>
                        <a:pt x="7" y="101"/>
                        <a:pt x="0" y="16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49" name="Freeform 225">
                  <a:extLst>
                    <a:ext uri="{FF2B5EF4-FFF2-40B4-BE49-F238E27FC236}">
                      <a16:creationId xmlns:a16="http://schemas.microsoft.com/office/drawing/2014/main" id="{8B8814AD-AE4F-42B2-806A-32B237AA6B5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-12042775" y="14008101"/>
                  <a:ext cx="646113" cy="919163"/>
                </a:xfrm>
                <a:custGeom>
                  <a:avLst/>
                  <a:gdLst/>
                  <a:ahLst/>
                  <a:cxnLst>
                    <a:cxn ang="0">
                      <a:pos x="110" y="0"/>
                    </a:cxn>
                    <a:cxn ang="0">
                      <a:pos x="0" y="226"/>
                    </a:cxn>
                    <a:cxn ang="0">
                      <a:pos x="118" y="16"/>
                    </a:cxn>
                  </a:cxnLst>
                  <a:rect l="0" t="0" r="r" b="b"/>
                  <a:pathLst>
                    <a:path w="172" h="245">
                      <a:moveTo>
                        <a:pt x="110" y="0"/>
                      </a:moveTo>
                      <a:cubicBezTo>
                        <a:pt x="115" y="91"/>
                        <a:pt x="69" y="180"/>
                        <a:pt x="0" y="226"/>
                      </a:cubicBezTo>
                      <a:cubicBezTo>
                        <a:pt x="97" y="245"/>
                        <a:pt x="172" y="88"/>
                        <a:pt x="118" y="16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650" name="Group 2649">
                <a:extLst>
                  <a:ext uri="{FF2B5EF4-FFF2-40B4-BE49-F238E27FC236}">
                    <a16:creationId xmlns:a16="http://schemas.microsoft.com/office/drawing/2014/main" id="{9A29751F-7C4E-1173-CF5E-4B7725FBDD27}"/>
                  </a:ext>
                </a:extLst>
              </p:cNvPr>
              <p:cNvGrpSpPr/>
              <p:nvPr/>
            </p:nvGrpSpPr>
            <p:grpSpPr>
              <a:xfrm>
                <a:off x="7547085" y="2875301"/>
                <a:ext cx="682996" cy="1933721"/>
                <a:chOff x="6131286" y="1590582"/>
                <a:chExt cx="1477596" cy="4206900"/>
              </a:xfrm>
            </p:grpSpPr>
            <p:sp>
              <p:nvSpPr>
                <p:cNvPr id="2651" name="Freeform 391">
                  <a:extLst>
                    <a:ext uri="{FF2B5EF4-FFF2-40B4-BE49-F238E27FC236}">
                      <a16:creationId xmlns:a16="http://schemas.microsoft.com/office/drawing/2014/main" id="{3AB33649-5A70-AE6D-B111-653A12333FA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256522" y="3645109"/>
                  <a:ext cx="303744" cy="379134"/>
                </a:xfrm>
                <a:custGeom>
                  <a:avLst/>
                  <a:gdLst/>
                  <a:ahLst/>
                  <a:cxnLst>
                    <a:cxn ang="0">
                      <a:pos x="344" y="369"/>
                    </a:cxn>
                    <a:cxn ang="0">
                      <a:pos x="287" y="396"/>
                    </a:cxn>
                    <a:cxn ang="0">
                      <a:pos x="75" y="488"/>
                    </a:cxn>
                    <a:cxn ang="0">
                      <a:pos x="90" y="245"/>
                    </a:cxn>
                    <a:cxn ang="0">
                      <a:pos x="129" y="103"/>
                    </a:cxn>
                    <a:cxn ang="0">
                      <a:pos x="271" y="4"/>
                    </a:cxn>
                    <a:cxn ang="0">
                      <a:pos x="408" y="290"/>
                    </a:cxn>
                    <a:cxn ang="0">
                      <a:pos x="299" y="382"/>
                    </a:cxn>
                  </a:cxnLst>
                  <a:rect l="0" t="0" r="r" b="b"/>
                  <a:pathLst>
                    <a:path w="413" h="515">
                      <a:moveTo>
                        <a:pt x="344" y="369"/>
                      </a:moveTo>
                      <a:cubicBezTo>
                        <a:pt x="331" y="386"/>
                        <a:pt x="310" y="396"/>
                        <a:pt x="287" y="396"/>
                      </a:cubicBezTo>
                      <a:cubicBezTo>
                        <a:pt x="261" y="441"/>
                        <a:pt x="122" y="515"/>
                        <a:pt x="75" y="488"/>
                      </a:cubicBezTo>
                      <a:cubicBezTo>
                        <a:pt x="0" y="445"/>
                        <a:pt x="79" y="316"/>
                        <a:pt x="90" y="245"/>
                      </a:cubicBezTo>
                      <a:cubicBezTo>
                        <a:pt x="99" y="184"/>
                        <a:pt x="84" y="149"/>
                        <a:pt x="129" y="103"/>
                      </a:cubicBezTo>
                      <a:cubicBezTo>
                        <a:pt x="158" y="73"/>
                        <a:pt x="230" y="5"/>
                        <a:pt x="271" y="4"/>
                      </a:cubicBezTo>
                      <a:cubicBezTo>
                        <a:pt x="377" y="0"/>
                        <a:pt x="413" y="213"/>
                        <a:pt x="408" y="290"/>
                      </a:cubicBezTo>
                      <a:cubicBezTo>
                        <a:pt x="366" y="312"/>
                        <a:pt x="328" y="343"/>
                        <a:pt x="299" y="382"/>
                      </a:cubicBezTo>
                    </a:path>
                  </a:pathLst>
                </a:custGeom>
                <a:solidFill>
                  <a:srgbClr val="2A343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52" name="Freeform 392">
                  <a:extLst>
                    <a:ext uri="{FF2B5EF4-FFF2-40B4-BE49-F238E27FC236}">
                      <a16:creationId xmlns:a16="http://schemas.microsoft.com/office/drawing/2014/main" id="{7B42B4F8-F9F1-605A-4038-496814F4BF5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183641" y="3633271"/>
                  <a:ext cx="222122" cy="292840"/>
                </a:xfrm>
                <a:custGeom>
                  <a:avLst/>
                  <a:gdLst/>
                  <a:ahLst/>
                  <a:cxnLst>
                    <a:cxn ang="0">
                      <a:pos x="102" y="33"/>
                    </a:cxn>
                    <a:cxn ang="0">
                      <a:pos x="228" y="207"/>
                    </a:cxn>
                    <a:cxn ang="0">
                      <a:pos x="290" y="302"/>
                    </a:cxn>
                    <a:cxn ang="0">
                      <a:pos x="227" y="367"/>
                    </a:cxn>
                    <a:cxn ang="0">
                      <a:pos x="19" y="272"/>
                    </a:cxn>
                    <a:cxn ang="0">
                      <a:pos x="115" y="0"/>
                    </a:cxn>
                  </a:cxnLst>
                  <a:rect l="0" t="0" r="r" b="b"/>
                  <a:pathLst>
                    <a:path w="302" h="398">
                      <a:moveTo>
                        <a:pt x="102" y="33"/>
                      </a:moveTo>
                      <a:cubicBezTo>
                        <a:pt x="180" y="65"/>
                        <a:pt x="180" y="144"/>
                        <a:pt x="228" y="207"/>
                      </a:cubicBezTo>
                      <a:cubicBezTo>
                        <a:pt x="246" y="232"/>
                        <a:pt x="284" y="268"/>
                        <a:pt x="290" y="302"/>
                      </a:cubicBezTo>
                      <a:cubicBezTo>
                        <a:pt x="302" y="363"/>
                        <a:pt x="275" y="349"/>
                        <a:pt x="227" y="367"/>
                      </a:cubicBezTo>
                      <a:cubicBezTo>
                        <a:pt x="140" y="398"/>
                        <a:pt x="43" y="395"/>
                        <a:pt x="19" y="272"/>
                      </a:cubicBezTo>
                      <a:cubicBezTo>
                        <a:pt x="0" y="178"/>
                        <a:pt x="11" y="32"/>
                        <a:pt x="115" y="0"/>
                      </a:cubicBezTo>
                    </a:path>
                  </a:pathLst>
                </a:custGeom>
                <a:solidFill>
                  <a:srgbClr val="2A343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53" name="Freeform 393">
                  <a:extLst>
                    <a:ext uri="{FF2B5EF4-FFF2-40B4-BE49-F238E27FC236}">
                      <a16:creationId xmlns:a16="http://schemas.microsoft.com/office/drawing/2014/main" id="{D3F66BCB-739D-0F96-62D6-B6B7D7693C7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514782" y="5451682"/>
                  <a:ext cx="324305" cy="345800"/>
                </a:xfrm>
                <a:custGeom>
                  <a:avLst/>
                  <a:gdLst/>
                  <a:ahLst/>
                  <a:cxnLst>
                    <a:cxn ang="0">
                      <a:pos x="437" y="8"/>
                    </a:cxn>
                    <a:cxn ang="0">
                      <a:pos x="424" y="171"/>
                    </a:cxn>
                    <a:cxn ang="0">
                      <a:pos x="346" y="276"/>
                    </a:cxn>
                    <a:cxn ang="0">
                      <a:pos x="112" y="445"/>
                    </a:cxn>
                    <a:cxn ang="0">
                      <a:pos x="78" y="222"/>
                    </a:cxn>
                    <a:cxn ang="0">
                      <a:pos x="293" y="2"/>
                    </a:cxn>
                    <a:cxn ang="0">
                      <a:pos x="424" y="41"/>
                    </a:cxn>
                  </a:cxnLst>
                  <a:rect l="0" t="0" r="r" b="b"/>
                  <a:pathLst>
                    <a:path w="441" h="470">
                      <a:moveTo>
                        <a:pt x="437" y="8"/>
                      </a:moveTo>
                      <a:cubicBezTo>
                        <a:pt x="437" y="56"/>
                        <a:pt x="441" y="128"/>
                        <a:pt x="424" y="171"/>
                      </a:cubicBezTo>
                      <a:cubicBezTo>
                        <a:pt x="408" y="210"/>
                        <a:pt x="368" y="231"/>
                        <a:pt x="346" y="276"/>
                      </a:cubicBezTo>
                      <a:cubicBezTo>
                        <a:pt x="304" y="361"/>
                        <a:pt x="234" y="470"/>
                        <a:pt x="112" y="445"/>
                      </a:cubicBezTo>
                      <a:cubicBezTo>
                        <a:pt x="0" y="422"/>
                        <a:pt x="31" y="294"/>
                        <a:pt x="78" y="222"/>
                      </a:cubicBezTo>
                      <a:cubicBezTo>
                        <a:pt x="145" y="120"/>
                        <a:pt x="155" y="6"/>
                        <a:pt x="293" y="2"/>
                      </a:cubicBezTo>
                      <a:cubicBezTo>
                        <a:pt x="355" y="0"/>
                        <a:pt x="374" y="24"/>
                        <a:pt x="424" y="41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54" name="Freeform 394">
                  <a:extLst>
                    <a:ext uri="{FF2B5EF4-FFF2-40B4-BE49-F238E27FC236}">
                      <a16:creationId xmlns:a16="http://schemas.microsoft.com/office/drawing/2014/main" id="{ECD7504F-174A-45C1-5FB0-68F1F5CA04AA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044386" y="5413363"/>
                  <a:ext cx="564496" cy="331158"/>
                </a:xfrm>
                <a:custGeom>
                  <a:avLst/>
                  <a:gdLst/>
                  <a:ahLst/>
                  <a:cxnLst>
                    <a:cxn ang="0">
                      <a:pos x="50" y="60"/>
                    </a:cxn>
                    <a:cxn ang="0">
                      <a:pos x="5" y="229"/>
                    </a:cxn>
                    <a:cxn ang="0">
                      <a:pos x="135" y="283"/>
                    </a:cxn>
                    <a:cxn ang="0">
                      <a:pos x="237" y="271"/>
                    </a:cxn>
                    <a:cxn ang="0">
                      <a:pos x="332" y="345"/>
                    </a:cxn>
                    <a:cxn ang="0">
                      <a:pos x="468" y="386"/>
                    </a:cxn>
                    <a:cxn ang="0">
                      <a:pos x="663" y="321"/>
                    </a:cxn>
                    <a:cxn ang="0">
                      <a:pos x="539" y="238"/>
                    </a:cxn>
                    <a:cxn ang="0">
                      <a:pos x="446" y="140"/>
                    </a:cxn>
                    <a:cxn ang="0">
                      <a:pos x="266" y="13"/>
                    </a:cxn>
                    <a:cxn ang="0">
                      <a:pos x="24" y="60"/>
                    </a:cxn>
                  </a:cxnLst>
                  <a:rect l="0" t="0" r="r" b="b"/>
                  <a:pathLst>
                    <a:path w="767" h="450">
                      <a:moveTo>
                        <a:pt x="50" y="60"/>
                      </a:moveTo>
                      <a:cubicBezTo>
                        <a:pt x="13" y="107"/>
                        <a:pt x="0" y="167"/>
                        <a:pt x="5" y="229"/>
                      </a:cubicBezTo>
                      <a:cubicBezTo>
                        <a:pt x="48" y="241"/>
                        <a:pt x="90" y="278"/>
                        <a:pt x="135" y="283"/>
                      </a:cubicBezTo>
                      <a:cubicBezTo>
                        <a:pt x="189" y="291"/>
                        <a:pt x="182" y="242"/>
                        <a:pt x="237" y="271"/>
                      </a:cubicBezTo>
                      <a:cubicBezTo>
                        <a:pt x="271" y="288"/>
                        <a:pt x="300" y="327"/>
                        <a:pt x="332" y="345"/>
                      </a:cubicBezTo>
                      <a:cubicBezTo>
                        <a:pt x="384" y="375"/>
                        <a:pt x="410" y="375"/>
                        <a:pt x="468" y="386"/>
                      </a:cubicBezTo>
                      <a:cubicBezTo>
                        <a:pt x="528" y="397"/>
                        <a:pt x="767" y="450"/>
                        <a:pt x="663" y="321"/>
                      </a:cubicBezTo>
                      <a:cubicBezTo>
                        <a:pt x="633" y="284"/>
                        <a:pt x="577" y="270"/>
                        <a:pt x="539" y="238"/>
                      </a:cubicBezTo>
                      <a:cubicBezTo>
                        <a:pt x="503" y="208"/>
                        <a:pt x="479" y="171"/>
                        <a:pt x="446" y="140"/>
                      </a:cubicBezTo>
                      <a:cubicBezTo>
                        <a:pt x="395" y="91"/>
                        <a:pt x="336" y="27"/>
                        <a:pt x="266" y="13"/>
                      </a:cubicBezTo>
                      <a:cubicBezTo>
                        <a:pt x="205" y="0"/>
                        <a:pt x="67" y="13"/>
                        <a:pt x="24" y="60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55" name="Freeform 395">
                  <a:extLst>
                    <a:ext uri="{FF2B5EF4-FFF2-40B4-BE49-F238E27FC236}">
                      <a16:creationId xmlns:a16="http://schemas.microsoft.com/office/drawing/2014/main" id="{839CB7F5-C93E-077F-98F1-94496D28DEE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384561" y="3357253"/>
                  <a:ext cx="1037401" cy="2195988"/>
                </a:xfrm>
                <a:custGeom>
                  <a:avLst/>
                  <a:gdLst/>
                  <a:ahLst/>
                  <a:cxnLst>
                    <a:cxn ang="0">
                      <a:pos x="196" y="75"/>
                    </a:cxn>
                    <a:cxn ang="0">
                      <a:pos x="73" y="356"/>
                    </a:cxn>
                    <a:cxn ang="0">
                      <a:pos x="32" y="651"/>
                    </a:cxn>
                    <a:cxn ang="0">
                      <a:pos x="79" y="787"/>
                    </a:cxn>
                    <a:cxn ang="0">
                      <a:pos x="86" y="962"/>
                    </a:cxn>
                    <a:cxn ang="0">
                      <a:pos x="87" y="1136"/>
                    </a:cxn>
                    <a:cxn ang="0">
                      <a:pos x="131" y="1295"/>
                    </a:cxn>
                    <a:cxn ang="0">
                      <a:pos x="190" y="1972"/>
                    </a:cxn>
                    <a:cxn ang="0">
                      <a:pos x="223" y="2117"/>
                    </a:cxn>
                    <a:cxn ang="0">
                      <a:pos x="210" y="2319"/>
                    </a:cxn>
                    <a:cxn ang="0">
                      <a:pos x="275" y="2456"/>
                    </a:cxn>
                    <a:cxn ang="0">
                      <a:pos x="307" y="2632"/>
                    </a:cxn>
                    <a:cxn ang="0">
                      <a:pos x="345" y="2921"/>
                    </a:cxn>
                    <a:cxn ang="0">
                      <a:pos x="619" y="2885"/>
                    </a:cxn>
                    <a:cxn ang="0">
                      <a:pos x="629" y="2593"/>
                    </a:cxn>
                    <a:cxn ang="0">
                      <a:pos x="567" y="2451"/>
                    </a:cxn>
                    <a:cxn ang="0">
                      <a:pos x="606" y="2311"/>
                    </a:cxn>
                    <a:cxn ang="0">
                      <a:pos x="594" y="2000"/>
                    </a:cxn>
                    <a:cxn ang="0">
                      <a:pos x="601" y="1654"/>
                    </a:cxn>
                    <a:cxn ang="0">
                      <a:pos x="607" y="1282"/>
                    </a:cxn>
                    <a:cxn ang="0">
                      <a:pos x="607" y="1104"/>
                    </a:cxn>
                    <a:cxn ang="0">
                      <a:pos x="621" y="949"/>
                    </a:cxn>
                    <a:cxn ang="0">
                      <a:pos x="622" y="924"/>
                    </a:cxn>
                    <a:cxn ang="0">
                      <a:pos x="731" y="1106"/>
                    </a:cxn>
                    <a:cxn ang="0">
                      <a:pos x="803" y="1360"/>
                    </a:cxn>
                    <a:cxn ang="0">
                      <a:pos x="909" y="1829"/>
                    </a:cxn>
                    <a:cxn ang="0">
                      <a:pos x="921" y="2047"/>
                    </a:cxn>
                    <a:cxn ang="0">
                      <a:pos x="945" y="2333"/>
                    </a:cxn>
                    <a:cxn ang="0">
                      <a:pos x="909" y="2879"/>
                    </a:cxn>
                    <a:cxn ang="0">
                      <a:pos x="1242" y="2895"/>
                    </a:cxn>
                    <a:cxn ang="0">
                      <a:pos x="1286" y="2771"/>
                    </a:cxn>
                    <a:cxn ang="0">
                      <a:pos x="1307" y="2594"/>
                    </a:cxn>
                    <a:cxn ang="0">
                      <a:pos x="1312" y="2188"/>
                    </a:cxn>
                    <a:cxn ang="0">
                      <a:pos x="1384" y="1791"/>
                    </a:cxn>
                    <a:cxn ang="0">
                      <a:pos x="1346" y="1445"/>
                    </a:cxn>
                    <a:cxn ang="0">
                      <a:pos x="1292" y="1036"/>
                    </a:cxn>
                    <a:cxn ang="0">
                      <a:pos x="1240" y="879"/>
                    </a:cxn>
                    <a:cxn ang="0">
                      <a:pos x="1182" y="736"/>
                    </a:cxn>
                    <a:cxn ang="0">
                      <a:pos x="1182" y="643"/>
                    </a:cxn>
                    <a:cxn ang="0">
                      <a:pos x="1206" y="564"/>
                    </a:cxn>
                    <a:cxn ang="0">
                      <a:pos x="1137" y="447"/>
                    </a:cxn>
                    <a:cxn ang="0">
                      <a:pos x="1053" y="263"/>
                    </a:cxn>
                    <a:cxn ang="0">
                      <a:pos x="959" y="83"/>
                    </a:cxn>
                    <a:cxn ang="0">
                      <a:pos x="492" y="11"/>
                    </a:cxn>
                    <a:cxn ang="0">
                      <a:pos x="190" y="82"/>
                    </a:cxn>
                  </a:cxnLst>
                  <a:rect l="0" t="0" r="r" b="b"/>
                  <a:pathLst>
                    <a:path w="1410" h="2984">
                      <a:moveTo>
                        <a:pt x="196" y="75"/>
                      </a:moveTo>
                      <a:cubicBezTo>
                        <a:pt x="106" y="162"/>
                        <a:pt x="72" y="221"/>
                        <a:pt x="73" y="356"/>
                      </a:cubicBezTo>
                      <a:cubicBezTo>
                        <a:pt x="73" y="455"/>
                        <a:pt x="0" y="550"/>
                        <a:pt x="32" y="651"/>
                      </a:cubicBezTo>
                      <a:cubicBezTo>
                        <a:pt x="47" y="699"/>
                        <a:pt x="72" y="735"/>
                        <a:pt x="79" y="787"/>
                      </a:cubicBezTo>
                      <a:cubicBezTo>
                        <a:pt x="87" y="845"/>
                        <a:pt x="86" y="903"/>
                        <a:pt x="86" y="962"/>
                      </a:cubicBezTo>
                      <a:cubicBezTo>
                        <a:pt x="86" y="1017"/>
                        <a:pt x="76" y="1082"/>
                        <a:pt x="87" y="1136"/>
                      </a:cubicBezTo>
                      <a:cubicBezTo>
                        <a:pt x="99" y="1196"/>
                        <a:pt x="131" y="1230"/>
                        <a:pt x="131" y="1295"/>
                      </a:cubicBezTo>
                      <a:cubicBezTo>
                        <a:pt x="134" y="1518"/>
                        <a:pt x="133" y="1760"/>
                        <a:pt x="190" y="1972"/>
                      </a:cubicBezTo>
                      <a:cubicBezTo>
                        <a:pt x="203" y="2021"/>
                        <a:pt x="226" y="2060"/>
                        <a:pt x="223" y="2117"/>
                      </a:cubicBezTo>
                      <a:cubicBezTo>
                        <a:pt x="219" y="2182"/>
                        <a:pt x="197" y="2251"/>
                        <a:pt x="210" y="2319"/>
                      </a:cubicBezTo>
                      <a:cubicBezTo>
                        <a:pt x="219" y="2371"/>
                        <a:pt x="261" y="2406"/>
                        <a:pt x="275" y="2456"/>
                      </a:cubicBezTo>
                      <a:cubicBezTo>
                        <a:pt x="290" y="2510"/>
                        <a:pt x="302" y="2576"/>
                        <a:pt x="307" y="2632"/>
                      </a:cubicBezTo>
                      <a:cubicBezTo>
                        <a:pt x="317" y="2735"/>
                        <a:pt x="250" y="2849"/>
                        <a:pt x="345" y="2921"/>
                      </a:cubicBezTo>
                      <a:cubicBezTo>
                        <a:pt x="428" y="2984"/>
                        <a:pt x="569" y="2964"/>
                        <a:pt x="619" y="2885"/>
                      </a:cubicBezTo>
                      <a:cubicBezTo>
                        <a:pt x="687" y="2777"/>
                        <a:pt x="670" y="2704"/>
                        <a:pt x="629" y="2593"/>
                      </a:cubicBezTo>
                      <a:cubicBezTo>
                        <a:pt x="611" y="2547"/>
                        <a:pt x="575" y="2500"/>
                        <a:pt x="567" y="2451"/>
                      </a:cubicBezTo>
                      <a:cubicBezTo>
                        <a:pt x="558" y="2394"/>
                        <a:pt x="592" y="2359"/>
                        <a:pt x="606" y="2311"/>
                      </a:cubicBezTo>
                      <a:cubicBezTo>
                        <a:pt x="639" y="2199"/>
                        <a:pt x="604" y="2104"/>
                        <a:pt x="594" y="2000"/>
                      </a:cubicBezTo>
                      <a:cubicBezTo>
                        <a:pt x="584" y="1880"/>
                        <a:pt x="601" y="1772"/>
                        <a:pt x="601" y="1654"/>
                      </a:cubicBezTo>
                      <a:cubicBezTo>
                        <a:pt x="601" y="1528"/>
                        <a:pt x="614" y="1407"/>
                        <a:pt x="607" y="1282"/>
                      </a:cubicBezTo>
                      <a:cubicBezTo>
                        <a:pt x="604" y="1224"/>
                        <a:pt x="605" y="1162"/>
                        <a:pt x="607" y="1104"/>
                      </a:cubicBezTo>
                      <a:cubicBezTo>
                        <a:pt x="609" y="1067"/>
                        <a:pt x="605" y="982"/>
                        <a:pt x="621" y="949"/>
                      </a:cubicBezTo>
                      <a:cubicBezTo>
                        <a:pt x="623" y="944"/>
                        <a:pt x="621" y="930"/>
                        <a:pt x="622" y="924"/>
                      </a:cubicBezTo>
                      <a:cubicBezTo>
                        <a:pt x="684" y="947"/>
                        <a:pt x="714" y="1047"/>
                        <a:pt x="731" y="1106"/>
                      </a:cubicBezTo>
                      <a:cubicBezTo>
                        <a:pt x="756" y="1191"/>
                        <a:pt x="788" y="1274"/>
                        <a:pt x="803" y="1360"/>
                      </a:cubicBezTo>
                      <a:cubicBezTo>
                        <a:pt x="831" y="1521"/>
                        <a:pt x="885" y="1669"/>
                        <a:pt x="909" y="1829"/>
                      </a:cubicBezTo>
                      <a:cubicBezTo>
                        <a:pt x="1006" y="1843"/>
                        <a:pt x="927" y="1994"/>
                        <a:pt x="921" y="2047"/>
                      </a:cubicBezTo>
                      <a:cubicBezTo>
                        <a:pt x="909" y="2146"/>
                        <a:pt x="954" y="2232"/>
                        <a:pt x="945" y="2333"/>
                      </a:cubicBezTo>
                      <a:cubicBezTo>
                        <a:pt x="930" y="2511"/>
                        <a:pt x="901" y="2701"/>
                        <a:pt x="909" y="2879"/>
                      </a:cubicBezTo>
                      <a:cubicBezTo>
                        <a:pt x="1023" y="2891"/>
                        <a:pt x="1133" y="2965"/>
                        <a:pt x="1242" y="2895"/>
                      </a:cubicBezTo>
                      <a:cubicBezTo>
                        <a:pt x="1296" y="2860"/>
                        <a:pt x="1283" y="2844"/>
                        <a:pt x="1286" y="2771"/>
                      </a:cubicBezTo>
                      <a:cubicBezTo>
                        <a:pt x="1288" y="2708"/>
                        <a:pt x="1298" y="2652"/>
                        <a:pt x="1307" y="2594"/>
                      </a:cubicBezTo>
                      <a:cubicBezTo>
                        <a:pt x="1326" y="2462"/>
                        <a:pt x="1305" y="2322"/>
                        <a:pt x="1312" y="2188"/>
                      </a:cubicBezTo>
                      <a:cubicBezTo>
                        <a:pt x="1319" y="2053"/>
                        <a:pt x="1355" y="1920"/>
                        <a:pt x="1384" y="1791"/>
                      </a:cubicBezTo>
                      <a:cubicBezTo>
                        <a:pt x="1410" y="1674"/>
                        <a:pt x="1389" y="1551"/>
                        <a:pt x="1346" y="1445"/>
                      </a:cubicBezTo>
                      <a:cubicBezTo>
                        <a:pt x="1295" y="1315"/>
                        <a:pt x="1311" y="1172"/>
                        <a:pt x="1292" y="1036"/>
                      </a:cubicBezTo>
                      <a:cubicBezTo>
                        <a:pt x="1283" y="969"/>
                        <a:pt x="1278" y="933"/>
                        <a:pt x="1240" y="879"/>
                      </a:cubicBezTo>
                      <a:cubicBezTo>
                        <a:pt x="1207" y="832"/>
                        <a:pt x="1185" y="795"/>
                        <a:pt x="1182" y="736"/>
                      </a:cubicBezTo>
                      <a:cubicBezTo>
                        <a:pt x="1180" y="707"/>
                        <a:pt x="1177" y="671"/>
                        <a:pt x="1182" y="643"/>
                      </a:cubicBezTo>
                      <a:cubicBezTo>
                        <a:pt x="1186" y="615"/>
                        <a:pt x="1205" y="590"/>
                        <a:pt x="1206" y="564"/>
                      </a:cubicBezTo>
                      <a:cubicBezTo>
                        <a:pt x="1208" y="513"/>
                        <a:pt x="1169" y="484"/>
                        <a:pt x="1137" y="447"/>
                      </a:cubicBezTo>
                      <a:cubicBezTo>
                        <a:pt x="1089" y="389"/>
                        <a:pt x="1065" y="337"/>
                        <a:pt x="1053" y="263"/>
                      </a:cubicBezTo>
                      <a:cubicBezTo>
                        <a:pt x="1038" y="178"/>
                        <a:pt x="1003" y="148"/>
                        <a:pt x="959" y="83"/>
                      </a:cubicBezTo>
                      <a:cubicBezTo>
                        <a:pt x="809" y="57"/>
                        <a:pt x="649" y="33"/>
                        <a:pt x="492" y="11"/>
                      </a:cubicBezTo>
                      <a:cubicBezTo>
                        <a:pt x="413" y="0"/>
                        <a:pt x="246" y="15"/>
                        <a:pt x="190" y="82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56" name="Freeform 400">
                  <a:extLst>
                    <a:ext uri="{FF2B5EF4-FFF2-40B4-BE49-F238E27FC236}">
                      <a16:creationId xmlns:a16="http://schemas.microsoft.com/office/drawing/2014/main" id="{2A5BB1D6-5C4C-CC2A-7B10-F46E02E36A1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438768" y="3439809"/>
                  <a:ext cx="728050" cy="181000"/>
                </a:xfrm>
                <a:custGeom>
                  <a:avLst/>
                  <a:gdLst/>
                  <a:ahLst/>
                  <a:cxnLst>
                    <a:cxn ang="0">
                      <a:pos x="64" y="22"/>
                    </a:cxn>
                    <a:cxn ang="0">
                      <a:pos x="278" y="61"/>
                    </a:cxn>
                    <a:cxn ang="0">
                      <a:pos x="494" y="74"/>
                    </a:cxn>
                    <a:cxn ang="0">
                      <a:pos x="736" y="72"/>
                    </a:cxn>
                    <a:cxn ang="0">
                      <a:pos x="968" y="42"/>
                    </a:cxn>
                    <a:cxn ang="0">
                      <a:pos x="755" y="217"/>
                    </a:cxn>
                    <a:cxn ang="0">
                      <a:pos x="423" y="237"/>
                    </a:cxn>
                    <a:cxn ang="0">
                      <a:pos x="142" y="165"/>
                    </a:cxn>
                    <a:cxn ang="0">
                      <a:pos x="12" y="133"/>
                    </a:cxn>
                    <a:cxn ang="0">
                      <a:pos x="64" y="9"/>
                    </a:cxn>
                  </a:cxnLst>
                  <a:rect l="0" t="0" r="r" b="b"/>
                  <a:pathLst>
                    <a:path w="989" h="246">
                      <a:moveTo>
                        <a:pt x="64" y="22"/>
                      </a:moveTo>
                      <a:cubicBezTo>
                        <a:pt x="117" y="11"/>
                        <a:pt x="219" y="52"/>
                        <a:pt x="278" y="61"/>
                      </a:cubicBezTo>
                      <a:cubicBezTo>
                        <a:pt x="351" y="72"/>
                        <a:pt x="416" y="74"/>
                        <a:pt x="494" y="74"/>
                      </a:cubicBezTo>
                      <a:cubicBezTo>
                        <a:pt x="575" y="74"/>
                        <a:pt x="659" y="84"/>
                        <a:pt x="736" y="72"/>
                      </a:cubicBezTo>
                      <a:cubicBezTo>
                        <a:pt x="817" y="60"/>
                        <a:pt x="883" y="38"/>
                        <a:pt x="968" y="42"/>
                      </a:cubicBezTo>
                      <a:cubicBezTo>
                        <a:pt x="989" y="190"/>
                        <a:pt x="876" y="211"/>
                        <a:pt x="755" y="217"/>
                      </a:cubicBezTo>
                      <a:cubicBezTo>
                        <a:pt x="645" y="223"/>
                        <a:pt x="531" y="246"/>
                        <a:pt x="423" y="237"/>
                      </a:cubicBezTo>
                      <a:cubicBezTo>
                        <a:pt x="328" y="229"/>
                        <a:pt x="238" y="182"/>
                        <a:pt x="142" y="165"/>
                      </a:cubicBezTo>
                      <a:cubicBezTo>
                        <a:pt x="93" y="157"/>
                        <a:pt x="30" y="186"/>
                        <a:pt x="12" y="133"/>
                      </a:cubicBezTo>
                      <a:cubicBezTo>
                        <a:pt x="0" y="99"/>
                        <a:pt x="20" y="0"/>
                        <a:pt x="64" y="9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57" name="Freeform 401">
                  <a:extLst>
                    <a:ext uri="{FF2B5EF4-FFF2-40B4-BE49-F238E27FC236}">
                      <a16:creationId xmlns:a16="http://schemas.microsoft.com/office/drawing/2014/main" id="{3DEF8F16-6D14-324E-91CE-8150BEF5584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749365" y="3479685"/>
                  <a:ext cx="204054" cy="165423"/>
                </a:xfrm>
                <a:custGeom>
                  <a:avLst/>
                  <a:gdLst/>
                  <a:ahLst/>
                  <a:cxnLst>
                    <a:cxn ang="0">
                      <a:pos x="14" y="40"/>
                    </a:cxn>
                    <a:cxn ang="0">
                      <a:pos x="110" y="21"/>
                    </a:cxn>
                    <a:cxn ang="0">
                      <a:pos x="204" y="165"/>
                    </a:cxn>
                    <a:cxn ang="0">
                      <a:pos x="2" y="201"/>
                    </a:cxn>
                    <a:cxn ang="0">
                      <a:pos x="2" y="171"/>
                    </a:cxn>
                    <a:cxn ang="0">
                      <a:pos x="184" y="138"/>
                    </a:cxn>
                    <a:cxn ang="0">
                      <a:pos x="14" y="53"/>
                    </a:cxn>
                  </a:cxnLst>
                  <a:rect l="0" t="0" r="r" b="b"/>
                  <a:pathLst>
                    <a:path w="277" h="225">
                      <a:moveTo>
                        <a:pt x="14" y="40"/>
                      </a:moveTo>
                      <a:cubicBezTo>
                        <a:pt x="25" y="0"/>
                        <a:pt x="77" y="13"/>
                        <a:pt x="110" y="21"/>
                      </a:cubicBezTo>
                      <a:cubicBezTo>
                        <a:pt x="146" y="65"/>
                        <a:pt x="277" y="65"/>
                        <a:pt x="204" y="165"/>
                      </a:cubicBezTo>
                      <a:cubicBezTo>
                        <a:pt x="165" y="220"/>
                        <a:pt x="59" y="225"/>
                        <a:pt x="2" y="201"/>
                      </a:cubicBezTo>
                      <a:cubicBezTo>
                        <a:pt x="0" y="192"/>
                        <a:pt x="0" y="181"/>
                        <a:pt x="2" y="171"/>
                      </a:cubicBezTo>
                      <a:cubicBezTo>
                        <a:pt x="46" y="169"/>
                        <a:pt x="173" y="202"/>
                        <a:pt x="184" y="138"/>
                      </a:cubicBezTo>
                      <a:cubicBezTo>
                        <a:pt x="196" y="62"/>
                        <a:pt x="58" y="65"/>
                        <a:pt x="14" y="53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58" name="Freeform 402">
                  <a:extLst>
                    <a:ext uri="{FF2B5EF4-FFF2-40B4-BE49-F238E27FC236}">
                      <a16:creationId xmlns:a16="http://schemas.microsoft.com/office/drawing/2014/main" id="{E9D0D284-83F1-8C8F-5CB6-21F414FB211B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413845" y="2264711"/>
                  <a:ext cx="800637" cy="1236158"/>
                </a:xfrm>
                <a:custGeom>
                  <a:avLst/>
                  <a:gdLst/>
                  <a:ahLst/>
                  <a:cxnLst>
                    <a:cxn ang="0">
                      <a:pos x="326" y="79"/>
                    </a:cxn>
                    <a:cxn ang="0">
                      <a:pos x="223" y="165"/>
                    </a:cxn>
                    <a:cxn ang="0">
                      <a:pos x="176" y="376"/>
                    </a:cxn>
                    <a:cxn ang="0">
                      <a:pos x="125" y="636"/>
                    </a:cxn>
                    <a:cxn ang="0">
                      <a:pos x="85" y="954"/>
                    </a:cxn>
                    <a:cxn ang="0">
                      <a:pos x="32" y="1171"/>
                    </a:cxn>
                    <a:cxn ang="0">
                      <a:pos x="21" y="1390"/>
                    </a:cxn>
                    <a:cxn ang="0">
                      <a:pos x="67" y="1561"/>
                    </a:cxn>
                    <a:cxn ang="0">
                      <a:pos x="209" y="1652"/>
                    </a:cxn>
                    <a:cxn ang="0">
                      <a:pos x="392" y="1658"/>
                    </a:cxn>
                    <a:cxn ang="0">
                      <a:pos x="561" y="1671"/>
                    </a:cxn>
                    <a:cxn ang="0">
                      <a:pos x="900" y="1658"/>
                    </a:cxn>
                    <a:cxn ang="0">
                      <a:pos x="1045" y="1612"/>
                    </a:cxn>
                    <a:cxn ang="0">
                      <a:pos x="1070" y="1374"/>
                    </a:cxn>
                    <a:cxn ang="0">
                      <a:pos x="1076" y="805"/>
                    </a:cxn>
                    <a:cxn ang="0">
                      <a:pos x="835" y="125"/>
                    </a:cxn>
                    <a:cxn ang="0">
                      <a:pos x="723" y="47"/>
                    </a:cxn>
                    <a:cxn ang="0">
                      <a:pos x="599" y="52"/>
                    </a:cxn>
                    <a:cxn ang="0">
                      <a:pos x="300" y="79"/>
                    </a:cxn>
                  </a:cxnLst>
                  <a:rect l="0" t="0" r="r" b="b"/>
                  <a:pathLst>
                    <a:path w="1088" h="1680">
                      <a:moveTo>
                        <a:pt x="326" y="79"/>
                      </a:moveTo>
                      <a:cubicBezTo>
                        <a:pt x="297" y="119"/>
                        <a:pt x="251" y="133"/>
                        <a:pt x="223" y="165"/>
                      </a:cubicBezTo>
                      <a:cubicBezTo>
                        <a:pt x="172" y="225"/>
                        <a:pt x="180" y="301"/>
                        <a:pt x="176" y="376"/>
                      </a:cubicBezTo>
                      <a:cubicBezTo>
                        <a:pt x="172" y="466"/>
                        <a:pt x="137" y="547"/>
                        <a:pt x="125" y="636"/>
                      </a:cubicBezTo>
                      <a:cubicBezTo>
                        <a:pt x="111" y="743"/>
                        <a:pt x="107" y="850"/>
                        <a:pt x="85" y="954"/>
                      </a:cubicBezTo>
                      <a:cubicBezTo>
                        <a:pt x="69" y="1026"/>
                        <a:pt x="40" y="1095"/>
                        <a:pt x="32" y="1171"/>
                      </a:cubicBezTo>
                      <a:cubicBezTo>
                        <a:pt x="25" y="1244"/>
                        <a:pt x="31" y="1322"/>
                        <a:pt x="21" y="1390"/>
                      </a:cubicBezTo>
                      <a:cubicBezTo>
                        <a:pt x="9" y="1472"/>
                        <a:pt x="0" y="1515"/>
                        <a:pt x="67" y="1561"/>
                      </a:cubicBezTo>
                      <a:cubicBezTo>
                        <a:pt x="111" y="1592"/>
                        <a:pt x="154" y="1641"/>
                        <a:pt x="209" y="1652"/>
                      </a:cubicBezTo>
                      <a:cubicBezTo>
                        <a:pt x="266" y="1663"/>
                        <a:pt x="334" y="1652"/>
                        <a:pt x="392" y="1658"/>
                      </a:cubicBezTo>
                      <a:cubicBezTo>
                        <a:pt x="446" y="1663"/>
                        <a:pt x="503" y="1671"/>
                        <a:pt x="561" y="1671"/>
                      </a:cubicBezTo>
                      <a:cubicBezTo>
                        <a:pt x="674" y="1671"/>
                        <a:pt x="793" y="1680"/>
                        <a:pt x="900" y="1658"/>
                      </a:cubicBezTo>
                      <a:cubicBezTo>
                        <a:pt x="942" y="1650"/>
                        <a:pt x="1014" y="1649"/>
                        <a:pt x="1045" y="1612"/>
                      </a:cubicBezTo>
                      <a:cubicBezTo>
                        <a:pt x="1088" y="1561"/>
                        <a:pt x="1070" y="1445"/>
                        <a:pt x="1070" y="1374"/>
                      </a:cubicBezTo>
                      <a:cubicBezTo>
                        <a:pt x="1070" y="1184"/>
                        <a:pt x="1077" y="994"/>
                        <a:pt x="1076" y="805"/>
                      </a:cubicBezTo>
                      <a:cubicBezTo>
                        <a:pt x="1076" y="561"/>
                        <a:pt x="1059" y="262"/>
                        <a:pt x="835" y="125"/>
                      </a:cubicBezTo>
                      <a:cubicBezTo>
                        <a:pt x="796" y="101"/>
                        <a:pt x="760" y="73"/>
                        <a:pt x="723" y="47"/>
                      </a:cubicBezTo>
                      <a:cubicBezTo>
                        <a:pt x="656" y="0"/>
                        <a:pt x="653" y="1"/>
                        <a:pt x="599" y="52"/>
                      </a:cubicBezTo>
                      <a:cubicBezTo>
                        <a:pt x="500" y="143"/>
                        <a:pt x="422" y="79"/>
                        <a:pt x="300" y="79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59" name="Freeform 409">
                  <a:extLst>
                    <a:ext uri="{FF2B5EF4-FFF2-40B4-BE49-F238E27FC236}">
                      <a16:creationId xmlns:a16="http://schemas.microsoft.com/office/drawing/2014/main" id="{2C8BF9D6-D50C-8CD9-37C1-26481DE2669C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615407" y="2137294"/>
                  <a:ext cx="328355" cy="403122"/>
                </a:xfrm>
                <a:custGeom>
                  <a:avLst/>
                  <a:gdLst/>
                  <a:ahLst/>
                  <a:cxnLst>
                    <a:cxn ang="0">
                      <a:pos x="26" y="83"/>
                    </a:cxn>
                    <a:cxn ang="0">
                      <a:pos x="386" y="365"/>
                    </a:cxn>
                    <a:cxn ang="0">
                      <a:pos x="370" y="110"/>
                    </a:cxn>
                    <a:cxn ang="0">
                      <a:pos x="46" y="102"/>
                    </a:cxn>
                  </a:cxnLst>
                  <a:rect l="0" t="0" r="r" b="b"/>
                  <a:pathLst>
                    <a:path w="446" h="548">
                      <a:moveTo>
                        <a:pt x="26" y="83"/>
                      </a:moveTo>
                      <a:cubicBezTo>
                        <a:pt x="0" y="271"/>
                        <a:pt x="191" y="548"/>
                        <a:pt x="386" y="365"/>
                      </a:cubicBezTo>
                      <a:cubicBezTo>
                        <a:pt x="446" y="309"/>
                        <a:pt x="413" y="170"/>
                        <a:pt x="370" y="110"/>
                      </a:cubicBezTo>
                      <a:cubicBezTo>
                        <a:pt x="290" y="0"/>
                        <a:pt x="139" y="48"/>
                        <a:pt x="46" y="102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60" name="Freeform 410">
                  <a:extLst>
                    <a:ext uri="{FF2B5EF4-FFF2-40B4-BE49-F238E27FC236}">
                      <a16:creationId xmlns:a16="http://schemas.microsoft.com/office/drawing/2014/main" id="{8DC636A2-C713-24BA-9D85-3F8A2B091FD2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625064" y="2176236"/>
                  <a:ext cx="290659" cy="196577"/>
                </a:xfrm>
                <a:custGeom>
                  <a:avLst/>
                  <a:gdLst/>
                  <a:ahLst/>
                  <a:cxnLst>
                    <a:cxn ang="0">
                      <a:pos x="0" y="57"/>
                    </a:cxn>
                    <a:cxn ang="0">
                      <a:pos x="114" y="220"/>
                    </a:cxn>
                    <a:cxn ang="0">
                      <a:pos x="327" y="207"/>
                    </a:cxn>
                    <a:cxn ang="0">
                      <a:pos x="390" y="0"/>
                    </a:cxn>
                  </a:cxnLst>
                  <a:rect l="0" t="0" r="r" b="b"/>
                  <a:pathLst>
                    <a:path w="395" h="267">
                      <a:moveTo>
                        <a:pt x="0" y="57"/>
                      </a:moveTo>
                      <a:cubicBezTo>
                        <a:pt x="21" y="138"/>
                        <a:pt x="43" y="178"/>
                        <a:pt x="114" y="220"/>
                      </a:cubicBezTo>
                      <a:cubicBezTo>
                        <a:pt x="179" y="260"/>
                        <a:pt x="261" y="267"/>
                        <a:pt x="327" y="207"/>
                      </a:cubicBezTo>
                      <a:cubicBezTo>
                        <a:pt x="395" y="147"/>
                        <a:pt x="385" y="88"/>
                        <a:pt x="390" y="0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61" name="Freeform 411">
                  <a:extLst>
                    <a:ext uri="{FF2B5EF4-FFF2-40B4-BE49-F238E27FC236}">
                      <a16:creationId xmlns:a16="http://schemas.microsoft.com/office/drawing/2014/main" id="{C2A8D29B-D65C-4FE6-DE18-25E60DED13F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502944" y="1724515"/>
                  <a:ext cx="478202" cy="593780"/>
                </a:xfrm>
                <a:custGeom>
                  <a:avLst/>
                  <a:gdLst/>
                  <a:ahLst/>
                  <a:cxnLst>
                    <a:cxn ang="0">
                      <a:pos x="120" y="363"/>
                    </a:cxn>
                    <a:cxn ang="0">
                      <a:pos x="140" y="611"/>
                    </a:cxn>
                    <a:cxn ang="0">
                      <a:pos x="284" y="761"/>
                    </a:cxn>
                    <a:cxn ang="0">
                      <a:pos x="497" y="748"/>
                    </a:cxn>
                    <a:cxn ang="0">
                      <a:pos x="578" y="540"/>
                    </a:cxn>
                    <a:cxn ang="0">
                      <a:pos x="608" y="538"/>
                    </a:cxn>
                    <a:cxn ang="0">
                      <a:pos x="642" y="415"/>
                    </a:cxn>
                    <a:cxn ang="0">
                      <a:pos x="597" y="296"/>
                    </a:cxn>
                    <a:cxn ang="0">
                      <a:pos x="476" y="77"/>
                    </a:cxn>
                    <a:cxn ang="0">
                      <a:pos x="87" y="342"/>
                    </a:cxn>
                    <a:cxn ang="0">
                      <a:pos x="82" y="532"/>
                    </a:cxn>
                    <a:cxn ang="0">
                      <a:pos x="127" y="585"/>
                    </a:cxn>
                  </a:cxnLst>
                  <a:rect l="0" t="0" r="r" b="b"/>
                  <a:pathLst>
                    <a:path w="650" h="807">
                      <a:moveTo>
                        <a:pt x="120" y="363"/>
                      </a:moveTo>
                      <a:cubicBezTo>
                        <a:pt x="120" y="450"/>
                        <a:pt x="119" y="530"/>
                        <a:pt x="140" y="611"/>
                      </a:cubicBezTo>
                      <a:cubicBezTo>
                        <a:pt x="161" y="693"/>
                        <a:pt x="213" y="719"/>
                        <a:pt x="284" y="761"/>
                      </a:cubicBezTo>
                      <a:cubicBezTo>
                        <a:pt x="349" y="801"/>
                        <a:pt x="431" y="807"/>
                        <a:pt x="497" y="748"/>
                      </a:cubicBezTo>
                      <a:cubicBezTo>
                        <a:pt x="565" y="687"/>
                        <a:pt x="573" y="628"/>
                        <a:pt x="578" y="540"/>
                      </a:cubicBezTo>
                      <a:cubicBezTo>
                        <a:pt x="587" y="541"/>
                        <a:pt x="600" y="537"/>
                        <a:pt x="608" y="538"/>
                      </a:cubicBezTo>
                      <a:cubicBezTo>
                        <a:pt x="630" y="496"/>
                        <a:pt x="650" y="470"/>
                        <a:pt x="642" y="415"/>
                      </a:cubicBezTo>
                      <a:cubicBezTo>
                        <a:pt x="635" y="362"/>
                        <a:pt x="605" y="352"/>
                        <a:pt x="597" y="296"/>
                      </a:cubicBezTo>
                      <a:cubicBezTo>
                        <a:pt x="583" y="205"/>
                        <a:pt x="567" y="114"/>
                        <a:pt x="476" y="77"/>
                      </a:cubicBezTo>
                      <a:cubicBezTo>
                        <a:pt x="285" y="0"/>
                        <a:pt x="74" y="133"/>
                        <a:pt x="87" y="342"/>
                      </a:cubicBezTo>
                      <a:cubicBezTo>
                        <a:pt x="0" y="360"/>
                        <a:pt x="58" y="488"/>
                        <a:pt x="82" y="532"/>
                      </a:cubicBezTo>
                      <a:cubicBezTo>
                        <a:pt x="111" y="534"/>
                        <a:pt x="124" y="559"/>
                        <a:pt x="127" y="585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62" name="Freeform 412">
                  <a:extLst>
                    <a:ext uri="{FF2B5EF4-FFF2-40B4-BE49-F238E27FC236}">
                      <a16:creationId xmlns:a16="http://schemas.microsoft.com/office/drawing/2014/main" id="{ECB7EDE2-BA31-B63F-B7EC-8255E9F30739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297644" y="3567849"/>
                  <a:ext cx="224303" cy="290036"/>
                </a:xfrm>
                <a:custGeom>
                  <a:avLst/>
                  <a:gdLst/>
                  <a:ahLst/>
                  <a:cxnLst>
                    <a:cxn ang="0">
                      <a:pos x="54" y="180"/>
                    </a:cxn>
                    <a:cxn ang="0">
                      <a:pos x="124" y="312"/>
                    </a:cxn>
                    <a:cxn ang="0">
                      <a:pos x="248" y="388"/>
                    </a:cxn>
                    <a:cxn ang="0">
                      <a:pos x="295" y="278"/>
                    </a:cxn>
                    <a:cxn ang="0">
                      <a:pos x="225" y="166"/>
                    </a:cxn>
                    <a:cxn ang="0">
                      <a:pos x="27" y="161"/>
                    </a:cxn>
                  </a:cxnLst>
                  <a:rect l="0" t="0" r="r" b="b"/>
                  <a:pathLst>
                    <a:path w="305" h="394">
                      <a:moveTo>
                        <a:pt x="54" y="180"/>
                      </a:moveTo>
                      <a:cubicBezTo>
                        <a:pt x="51" y="221"/>
                        <a:pt x="101" y="280"/>
                        <a:pt x="124" y="312"/>
                      </a:cubicBezTo>
                      <a:cubicBezTo>
                        <a:pt x="155" y="357"/>
                        <a:pt x="188" y="394"/>
                        <a:pt x="248" y="388"/>
                      </a:cubicBezTo>
                      <a:cubicBezTo>
                        <a:pt x="261" y="346"/>
                        <a:pt x="289" y="322"/>
                        <a:pt x="295" y="278"/>
                      </a:cubicBezTo>
                      <a:cubicBezTo>
                        <a:pt x="305" y="206"/>
                        <a:pt x="278" y="202"/>
                        <a:pt x="225" y="166"/>
                      </a:cubicBezTo>
                      <a:cubicBezTo>
                        <a:pt x="188" y="140"/>
                        <a:pt x="0" y="0"/>
                        <a:pt x="27" y="161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63" name="Freeform 413">
                  <a:extLst>
                    <a:ext uri="{FF2B5EF4-FFF2-40B4-BE49-F238E27FC236}">
                      <a16:creationId xmlns:a16="http://schemas.microsoft.com/office/drawing/2014/main" id="{BA1F6890-4915-2971-A6D2-F37C603D70AB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153422" y="3553207"/>
                  <a:ext cx="180377" cy="270098"/>
                </a:xfrm>
                <a:custGeom>
                  <a:avLst/>
                  <a:gdLst/>
                  <a:ahLst/>
                  <a:cxnLst>
                    <a:cxn ang="0">
                      <a:pos x="215" y="161"/>
                    </a:cxn>
                    <a:cxn ang="0">
                      <a:pos x="170" y="247"/>
                    </a:cxn>
                    <a:cxn ang="0">
                      <a:pos x="71" y="357"/>
                    </a:cxn>
                    <a:cxn ang="0">
                      <a:pos x="6" y="227"/>
                    </a:cxn>
                    <a:cxn ang="0">
                      <a:pos x="221" y="148"/>
                    </a:cxn>
                  </a:cxnLst>
                  <a:rect l="0" t="0" r="r" b="b"/>
                  <a:pathLst>
                    <a:path w="245" h="367">
                      <a:moveTo>
                        <a:pt x="215" y="161"/>
                      </a:moveTo>
                      <a:cubicBezTo>
                        <a:pt x="237" y="200"/>
                        <a:pt x="202" y="231"/>
                        <a:pt x="170" y="247"/>
                      </a:cubicBezTo>
                      <a:cubicBezTo>
                        <a:pt x="170" y="302"/>
                        <a:pt x="133" y="367"/>
                        <a:pt x="71" y="357"/>
                      </a:cubicBezTo>
                      <a:cubicBezTo>
                        <a:pt x="22" y="349"/>
                        <a:pt x="0" y="278"/>
                        <a:pt x="6" y="227"/>
                      </a:cubicBezTo>
                      <a:cubicBezTo>
                        <a:pt x="17" y="135"/>
                        <a:pt x="245" y="0"/>
                        <a:pt x="221" y="148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64" name="Freeform 414">
                  <a:extLst>
                    <a:ext uri="{FF2B5EF4-FFF2-40B4-BE49-F238E27FC236}">
                      <a16:creationId xmlns:a16="http://schemas.microsoft.com/office/drawing/2014/main" id="{97EE100D-8EDC-A780-EAAD-BEF8035BE02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348424" y="3672212"/>
                  <a:ext cx="136140" cy="190034"/>
                </a:xfrm>
                <a:custGeom>
                  <a:avLst/>
                  <a:gdLst/>
                  <a:ahLst/>
                  <a:cxnLst>
                    <a:cxn ang="0">
                      <a:pos x="110" y="4"/>
                    </a:cxn>
                    <a:cxn ang="0">
                      <a:pos x="74" y="71"/>
                    </a:cxn>
                    <a:cxn ang="0">
                      <a:pos x="74" y="134"/>
                    </a:cxn>
                    <a:cxn ang="0">
                      <a:pos x="178" y="229"/>
                    </a:cxn>
                    <a:cxn ang="0">
                      <a:pos x="126" y="249"/>
                    </a:cxn>
                    <a:cxn ang="0">
                      <a:pos x="73" y="210"/>
                    </a:cxn>
                    <a:cxn ang="0">
                      <a:pos x="10" y="90"/>
                    </a:cxn>
                    <a:cxn ang="0">
                      <a:pos x="107" y="0"/>
                    </a:cxn>
                  </a:cxnLst>
                  <a:rect l="0" t="0" r="r" b="b"/>
                  <a:pathLst>
                    <a:path w="185" h="258">
                      <a:moveTo>
                        <a:pt x="110" y="4"/>
                      </a:moveTo>
                      <a:cubicBezTo>
                        <a:pt x="132" y="37"/>
                        <a:pt x="94" y="53"/>
                        <a:pt x="74" y="71"/>
                      </a:cubicBezTo>
                      <a:cubicBezTo>
                        <a:pt x="44" y="99"/>
                        <a:pt x="53" y="104"/>
                        <a:pt x="74" y="134"/>
                      </a:cubicBezTo>
                      <a:cubicBezTo>
                        <a:pt x="106" y="179"/>
                        <a:pt x="109" y="228"/>
                        <a:pt x="178" y="229"/>
                      </a:cubicBezTo>
                      <a:cubicBezTo>
                        <a:pt x="185" y="258"/>
                        <a:pt x="143" y="255"/>
                        <a:pt x="126" y="249"/>
                      </a:cubicBezTo>
                      <a:cubicBezTo>
                        <a:pt x="110" y="244"/>
                        <a:pt x="85" y="223"/>
                        <a:pt x="73" y="210"/>
                      </a:cubicBezTo>
                      <a:cubicBezTo>
                        <a:pt x="46" y="182"/>
                        <a:pt x="0" y="133"/>
                        <a:pt x="10" y="90"/>
                      </a:cubicBezTo>
                      <a:cubicBezTo>
                        <a:pt x="20" y="49"/>
                        <a:pt x="76" y="24"/>
                        <a:pt x="107" y="0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65" name="Freeform 419">
                  <a:extLst>
                    <a:ext uri="{FF2B5EF4-FFF2-40B4-BE49-F238E27FC236}">
                      <a16:creationId xmlns:a16="http://schemas.microsoft.com/office/drawing/2014/main" id="{04A1F299-1172-747F-1A6B-B23781F8EC5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762761" y="2319852"/>
                  <a:ext cx="239880" cy="247045"/>
                </a:xfrm>
                <a:custGeom>
                  <a:avLst/>
                  <a:gdLst/>
                  <a:ahLst/>
                  <a:cxnLst>
                    <a:cxn ang="0">
                      <a:pos x="177" y="266"/>
                    </a:cxn>
                    <a:cxn ang="0">
                      <a:pos x="267" y="187"/>
                    </a:cxn>
                    <a:cxn ang="0">
                      <a:pos x="282" y="34"/>
                    </a:cxn>
                    <a:cxn ang="0">
                      <a:pos x="180" y="188"/>
                    </a:cxn>
                    <a:cxn ang="0">
                      <a:pos x="170" y="275"/>
                    </a:cxn>
                    <a:cxn ang="0">
                      <a:pos x="134" y="282"/>
                    </a:cxn>
                    <a:cxn ang="0">
                      <a:pos x="115" y="282"/>
                    </a:cxn>
                    <a:cxn ang="0">
                      <a:pos x="104" y="298"/>
                    </a:cxn>
                    <a:cxn ang="0">
                      <a:pos x="24" y="260"/>
                    </a:cxn>
                    <a:cxn ang="0">
                      <a:pos x="144" y="155"/>
                    </a:cxn>
                  </a:cxnLst>
                  <a:rect l="0" t="0" r="r" b="b"/>
                  <a:pathLst>
                    <a:path w="326" h="336">
                      <a:moveTo>
                        <a:pt x="177" y="266"/>
                      </a:moveTo>
                      <a:cubicBezTo>
                        <a:pt x="186" y="318"/>
                        <a:pt x="258" y="202"/>
                        <a:pt x="267" y="187"/>
                      </a:cubicBezTo>
                      <a:cubicBezTo>
                        <a:pt x="287" y="153"/>
                        <a:pt x="326" y="57"/>
                        <a:pt x="282" y="34"/>
                      </a:cubicBezTo>
                      <a:cubicBezTo>
                        <a:pt x="213" y="0"/>
                        <a:pt x="180" y="141"/>
                        <a:pt x="180" y="188"/>
                      </a:cubicBezTo>
                      <a:cubicBezTo>
                        <a:pt x="180" y="212"/>
                        <a:pt x="189" y="258"/>
                        <a:pt x="170" y="275"/>
                      </a:cubicBezTo>
                      <a:cubicBezTo>
                        <a:pt x="163" y="281"/>
                        <a:pt x="143" y="280"/>
                        <a:pt x="134" y="282"/>
                      </a:cubicBezTo>
                      <a:cubicBezTo>
                        <a:pt x="129" y="284"/>
                        <a:pt x="120" y="280"/>
                        <a:pt x="115" y="282"/>
                      </a:cubicBezTo>
                      <a:cubicBezTo>
                        <a:pt x="107" y="286"/>
                        <a:pt x="110" y="295"/>
                        <a:pt x="104" y="298"/>
                      </a:cubicBezTo>
                      <a:cubicBezTo>
                        <a:pt x="60" y="325"/>
                        <a:pt x="0" y="336"/>
                        <a:pt x="24" y="260"/>
                      </a:cubicBezTo>
                      <a:cubicBezTo>
                        <a:pt x="42" y="204"/>
                        <a:pt x="111" y="200"/>
                        <a:pt x="144" y="155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66" name="Freeform 420">
                  <a:extLst>
                    <a:ext uri="{FF2B5EF4-FFF2-40B4-BE49-F238E27FC236}">
                      <a16:creationId xmlns:a16="http://schemas.microsoft.com/office/drawing/2014/main" id="{3682B03F-1FB7-EFF7-C921-92B73F9A7638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588303" y="2355990"/>
                  <a:ext cx="182558" cy="211842"/>
                </a:xfrm>
                <a:custGeom>
                  <a:avLst/>
                  <a:gdLst/>
                  <a:ahLst/>
                  <a:cxnLst>
                    <a:cxn ang="0">
                      <a:pos x="0" y="38"/>
                    </a:cxn>
                    <a:cxn ang="0">
                      <a:pos x="23" y="96"/>
                    </a:cxn>
                    <a:cxn ang="0">
                      <a:pos x="54" y="156"/>
                    </a:cxn>
                    <a:cxn ang="0">
                      <a:pos x="91" y="288"/>
                    </a:cxn>
                    <a:cxn ang="0">
                      <a:pos x="107" y="237"/>
                    </a:cxn>
                    <a:cxn ang="0">
                      <a:pos x="157" y="244"/>
                    </a:cxn>
                    <a:cxn ang="0">
                      <a:pos x="189" y="230"/>
                    </a:cxn>
                    <a:cxn ang="0">
                      <a:pos x="212" y="247"/>
                    </a:cxn>
                    <a:cxn ang="0">
                      <a:pos x="232" y="216"/>
                    </a:cxn>
                    <a:cxn ang="0">
                      <a:pos x="173" y="180"/>
                    </a:cxn>
                    <a:cxn ang="0">
                      <a:pos x="114" y="110"/>
                    </a:cxn>
                    <a:cxn ang="0">
                      <a:pos x="75" y="35"/>
                    </a:cxn>
                    <a:cxn ang="0">
                      <a:pos x="0" y="41"/>
                    </a:cxn>
                  </a:cxnLst>
                  <a:rect l="0" t="0" r="r" b="b"/>
                  <a:pathLst>
                    <a:path w="248" h="288">
                      <a:moveTo>
                        <a:pt x="0" y="38"/>
                      </a:moveTo>
                      <a:cubicBezTo>
                        <a:pt x="14" y="53"/>
                        <a:pt x="14" y="78"/>
                        <a:pt x="23" y="96"/>
                      </a:cubicBezTo>
                      <a:cubicBezTo>
                        <a:pt x="34" y="117"/>
                        <a:pt x="46" y="134"/>
                        <a:pt x="54" y="156"/>
                      </a:cubicBezTo>
                      <a:cubicBezTo>
                        <a:pt x="72" y="201"/>
                        <a:pt x="78" y="242"/>
                        <a:pt x="91" y="288"/>
                      </a:cubicBezTo>
                      <a:cubicBezTo>
                        <a:pt x="91" y="266"/>
                        <a:pt x="86" y="247"/>
                        <a:pt x="107" y="237"/>
                      </a:cubicBezTo>
                      <a:cubicBezTo>
                        <a:pt x="127" y="227"/>
                        <a:pt x="141" y="245"/>
                        <a:pt x="157" y="244"/>
                      </a:cubicBezTo>
                      <a:cubicBezTo>
                        <a:pt x="169" y="243"/>
                        <a:pt x="174" y="229"/>
                        <a:pt x="189" y="230"/>
                      </a:cubicBezTo>
                      <a:cubicBezTo>
                        <a:pt x="202" y="231"/>
                        <a:pt x="207" y="245"/>
                        <a:pt x="212" y="247"/>
                      </a:cubicBezTo>
                      <a:cubicBezTo>
                        <a:pt x="235" y="252"/>
                        <a:pt x="248" y="241"/>
                        <a:pt x="232" y="216"/>
                      </a:cubicBezTo>
                      <a:cubicBezTo>
                        <a:pt x="222" y="201"/>
                        <a:pt x="189" y="191"/>
                        <a:pt x="173" y="180"/>
                      </a:cubicBezTo>
                      <a:cubicBezTo>
                        <a:pt x="146" y="162"/>
                        <a:pt x="130" y="138"/>
                        <a:pt x="114" y="110"/>
                      </a:cubicBezTo>
                      <a:cubicBezTo>
                        <a:pt x="101" y="85"/>
                        <a:pt x="93" y="57"/>
                        <a:pt x="75" y="35"/>
                      </a:cubicBezTo>
                      <a:cubicBezTo>
                        <a:pt x="46" y="0"/>
                        <a:pt x="34" y="24"/>
                        <a:pt x="0" y="41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67" name="Freeform 422">
                  <a:extLst>
                    <a:ext uri="{FF2B5EF4-FFF2-40B4-BE49-F238E27FC236}">
                      <a16:creationId xmlns:a16="http://schemas.microsoft.com/office/drawing/2014/main" id="{6FA6F6E8-9564-246C-53FE-1A0576D80D4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131286" y="2316737"/>
                  <a:ext cx="522439" cy="1497534"/>
                </a:xfrm>
                <a:custGeom>
                  <a:avLst/>
                  <a:gdLst/>
                  <a:ahLst/>
                  <a:cxnLst>
                    <a:cxn ang="0">
                      <a:pos x="710" y="8"/>
                    </a:cxn>
                    <a:cxn ang="0">
                      <a:pos x="461" y="124"/>
                    </a:cxn>
                    <a:cxn ang="0">
                      <a:pos x="220" y="242"/>
                    </a:cxn>
                    <a:cxn ang="0">
                      <a:pos x="97" y="511"/>
                    </a:cxn>
                    <a:cxn ang="0">
                      <a:pos x="45" y="889"/>
                    </a:cxn>
                    <a:cxn ang="0">
                      <a:pos x="19" y="1215"/>
                    </a:cxn>
                    <a:cxn ang="0">
                      <a:pos x="92" y="1547"/>
                    </a:cxn>
                    <a:cxn ang="0">
                      <a:pos x="103" y="1672"/>
                    </a:cxn>
                    <a:cxn ang="0">
                      <a:pos x="161" y="1815"/>
                    </a:cxn>
                    <a:cxn ang="0">
                      <a:pos x="285" y="2035"/>
                    </a:cxn>
                    <a:cxn ang="0">
                      <a:pos x="350" y="1892"/>
                    </a:cxn>
                    <a:cxn ang="0">
                      <a:pos x="424" y="1784"/>
                    </a:cxn>
                    <a:cxn ang="0">
                      <a:pos x="436" y="1691"/>
                    </a:cxn>
                    <a:cxn ang="0">
                      <a:pos x="438" y="1566"/>
                    </a:cxn>
                    <a:cxn ang="0">
                      <a:pos x="346" y="1448"/>
                    </a:cxn>
                    <a:cxn ang="0">
                      <a:pos x="312" y="1328"/>
                    </a:cxn>
                    <a:cxn ang="0">
                      <a:pos x="346" y="1417"/>
                    </a:cxn>
                    <a:cxn ang="0">
                      <a:pos x="351" y="1515"/>
                    </a:cxn>
                    <a:cxn ang="0">
                      <a:pos x="442" y="1684"/>
                    </a:cxn>
                    <a:cxn ang="0">
                      <a:pos x="480" y="1383"/>
                    </a:cxn>
                    <a:cxn ang="0">
                      <a:pos x="645" y="1164"/>
                    </a:cxn>
                    <a:cxn ang="0">
                      <a:pos x="651" y="830"/>
                    </a:cxn>
                    <a:cxn ang="0">
                      <a:pos x="633" y="484"/>
                    </a:cxn>
                    <a:cxn ang="0">
                      <a:pos x="638" y="211"/>
                    </a:cxn>
                    <a:cxn ang="0">
                      <a:pos x="689" y="0"/>
                    </a:cxn>
                  </a:cxnLst>
                  <a:rect l="0" t="0" r="r" b="b"/>
                  <a:pathLst>
                    <a:path w="710" h="2035">
                      <a:moveTo>
                        <a:pt x="710" y="8"/>
                      </a:moveTo>
                      <a:cubicBezTo>
                        <a:pt x="634" y="55"/>
                        <a:pt x="553" y="92"/>
                        <a:pt x="461" y="124"/>
                      </a:cubicBezTo>
                      <a:cubicBezTo>
                        <a:pt x="373" y="155"/>
                        <a:pt x="294" y="189"/>
                        <a:pt x="220" y="242"/>
                      </a:cubicBezTo>
                      <a:cubicBezTo>
                        <a:pt x="122" y="311"/>
                        <a:pt x="102" y="391"/>
                        <a:pt x="97" y="511"/>
                      </a:cubicBezTo>
                      <a:cubicBezTo>
                        <a:pt x="92" y="641"/>
                        <a:pt x="50" y="759"/>
                        <a:pt x="45" y="889"/>
                      </a:cubicBezTo>
                      <a:cubicBezTo>
                        <a:pt x="40" y="1001"/>
                        <a:pt x="36" y="1107"/>
                        <a:pt x="19" y="1215"/>
                      </a:cubicBezTo>
                      <a:cubicBezTo>
                        <a:pt x="0" y="1330"/>
                        <a:pt x="58" y="1440"/>
                        <a:pt x="92" y="1547"/>
                      </a:cubicBezTo>
                      <a:cubicBezTo>
                        <a:pt x="109" y="1602"/>
                        <a:pt x="106" y="1613"/>
                        <a:pt x="103" y="1672"/>
                      </a:cubicBezTo>
                      <a:cubicBezTo>
                        <a:pt x="100" y="1744"/>
                        <a:pt x="128" y="1759"/>
                        <a:pt x="161" y="1815"/>
                      </a:cubicBezTo>
                      <a:cubicBezTo>
                        <a:pt x="199" y="1882"/>
                        <a:pt x="204" y="1990"/>
                        <a:pt x="285" y="2035"/>
                      </a:cubicBezTo>
                      <a:cubicBezTo>
                        <a:pt x="302" y="1952"/>
                        <a:pt x="281" y="1934"/>
                        <a:pt x="350" y="1892"/>
                      </a:cubicBezTo>
                      <a:cubicBezTo>
                        <a:pt x="393" y="1865"/>
                        <a:pt x="418" y="1834"/>
                        <a:pt x="424" y="1784"/>
                      </a:cubicBezTo>
                      <a:cubicBezTo>
                        <a:pt x="484" y="1758"/>
                        <a:pt x="441" y="1724"/>
                        <a:pt x="436" y="1691"/>
                      </a:cubicBezTo>
                      <a:cubicBezTo>
                        <a:pt x="430" y="1650"/>
                        <a:pt x="449" y="1610"/>
                        <a:pt x="438" y="1566"/>
                      </a:cubicBezTo>
                      <a:cubicBezTo>
                        <a:pt x="423" y="1511"/>
                        <a:pt x="375" y="1496"/>
                        <a:pt x="346" y="1448"/>
                      </a:cubicBezTo>
                      <a:cubicBezTo>
                        <a:pt x="323" y="1410"/>
                        <a:pt x="333" y="1365"/>
                        <a:pt x="312" y="1328"/>
                      </a:cubicBezTo>
                      <a:cubicBezTo>
                        <a:pt x="315" y="1365"/>
                        <a:pt x="336" y="1385"/>
                        <a:pt x="346" y="1417"/>
                      </a:cubicBezTo>
                      <a:cubicBezTo>
                        <a:pt x="357" y="1451"/>
                        <a:pt x="344" y="1485"/>
                        <a:pt x="351" y="1515"/>
                      </a:cubicBezTo>
                      <a:cubicBezTo>
                        <a:pt x="364" y="1569"/>
                        <a:pt x="421" y="1628"/>
                        <a:pt x="442" y="1684"/>
                      </a:cubicBezTo>
                      <a:cubicBezTo>
                        <a:pt x="541" y="1665"/>
                        <a:pt x="458" y="1450"/>
                        <a:pt x="480" y="1383"/>
                      </a:cubicBezTo>
                      <a:cubicBezTo>
                        <a:pt x="507" y="1304"/>
                        <a:pt x="600" y="1240"/>
                        <a:pt x="645" y="1164"/>
                      </a:cubicBezTo>
                      <a:cubicBezTo>
                        <a:pt x="695" y="1079"/>
                        <a:pt x="681" y="927"/>
                        <a:pt x="651" y="830"/>
                      </a:cubicBezTo>
                      <a:cubicBezTo>
                        <a:pt x="617" y="717"/>
                        <a:pt x="628" y="605"/>
                        <a:pt x="633" y="484"/>
                      </a:cubicBezTo>
                      <a:cubicBezTo>
                        <a:pt x="637" y="395"/>
                        <a:pt x="637" y="302"/>
                        <a:pt x="638" y="211"/>
                      </a:cubicBezTo>
                      <a:cubicBezTo>
                        <a:pt x="639" y="165"/>
                        <a:pt x="655" y="22"/>
                        <a:pt x="689" y="0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68" name="Freeform 423">
                  <a:extLst>
                    <a:ext uri="{FF2B5EF4-FFF2-40B4-BE49-F238E27FC236}">
                      <a16:creationId xmlns:a16="http://schemas.microsoft.com/office/drawing/2014/main" id="{B81572B2-7570-D8B5-6783-3597D7DCEB9F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927562" y="2289634"/>
                  <a:ext cx="524620" cy="1473857"/>
                </a:xfrm>
                <a:custGeom>
                  <a:avLst/>
                  <a:gdLst/>
                  <a:ahLst/>
                  <a:cxnLst>
                    <a:cxn ang="0">
                      <a:pos x="26" y="26"/>
                    </a:cxn>
                    <a:cxn ang="0">
                      <a:pos x="78" y="195"/>
                    </a:cxn>
                    <a:cxn ang="0">
                      <a:pos x="78" y="378"/>
                    </a:cxn>
                    <a:cxn ang="0">
                      <a:pos x="52" y="756"/>
                    </a:cxn>
                    <a:cxn ang="0">
                      <a:pos x="223" y="1375"/>
                    </a:cxn>
                    <a:cxn ang="0">
                      <a:pos x="289" y="1722"/>
                    </a:cxn>
                    <a:cxn ang="0">
                      <a:pos x="365" y="1853"/>
                    </a:cxn>
                    <a:cxn ang="0">
                      <a:pos x="500" y="2003"/>
                    </a:cxn>
                    <a:cxn ang="0">
                      <a:pos x="605" y="1786"/>
                    </a:cxn>
                    <a:cxn ang="0">
                      <a:pos x="660" y="1638"/>
                    </a:cxn>
                    <a:cxn ang="0">
                      <a:pos x="690" y="1636"/>
                    </a:cxn>
                    <a:cxn ang="0">
                      <a:pos x="664" y="1494"/>
                    </a:cxn>
                    <a:cxn ang="0">
                      <a:pos x="685" y="1355"/>
                    </a:cxn>
                    <a:cxn ang="0">
                      <a:pos x="685" y="1173"/>
                    </a:cxn>
                    <a:cxn ang="0">
                      <a:pos x="698" y="996"/>
                    </a:cxn>
                    <a:cxn ang="0">
                      <a:pos x="581" y="306"/>
                    </a:cxn>
                    <a:cxn ang="0">
                      <a:pos x="553" y="209"/>
                    </a:cxn>
                    <a:cxn ang="0">
                      <a:pos x="478" y="156"/>
                    </a:cxn>
                    <a:cxn ang="0">
                      <a:pos x="255" y="58"/>
                    </a:cxn>
                    <a:cxn ang="0">
                      <a:pos x="124" y="53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13" h="2003">
                      <a:moveTo>
                        <a:pt x="26" y="26"/>
                      </a:moveTo>
                      <a:cubicBezTo>
                        <a:pt x="41" y="88"/>
                        <a:pt x="75" y="128"/>
                        <a:pt x="78" y="195"/>
                      </a:cubicBezTo>
                      <a:cubicBezTo>
                        <a:pt x="81" y="255"/>
                        <a:pt x="81" y="318"/>
                        <a:pt x="78" y="378"/>
                      </a:cubicBezTo>
                      <a:cubicBezTo>
                        <a:pt x="72" y="504"/>
                        <a:pt x="69" y="632"/>
                        <a:pt x="52" y="756"/>
                      </a:cubicBezTo>
                      <a:cubicBezTo>
                        <a:pt x="21" y="976"/>
                        <a:pt x="157" y="1175"/>
                        <a:pt x="223" y="1375"/>
                      </a:cubicBezTo>
                      <a:cubicBezTo>
                        <a:pt x="259" y="1483"/>
                        <a:pt x="243" y="1613"/>
                        <a:pt x="289" y="1722"/>
                      </a:cubicBezTo>
                      <a:cubicBezTo>
                        <a:pt x="305" y="1763"/>
                        <a:pt x="322" y="1844"/>
                        <a:pt x="365" y="1853"/>
                      </a:cubicBezTo>
                      <a:cubicBezTo>
                        <a:pt x="439" y="1868"/>
                        <a:pt x="480" y="1987"/>
                        <a:pt x="500" y="2003"/>
                      </a:cubicBezTo>
                      <a:cubicBezTo>
                        <a:pt x="528" y="1954"/>
                        <a:pt x="585" y="1837"/>
                        <a:pt x="605" y="1786"/>
                      </a:cubicBezTo>
                      <a:cubicBezTo>
                        <a:pt x="627" y="1729"/>
                        <a:pt x="664" y="1706"/>
                        <a:pt x="660" y="1638"/>
                      </a:cubicBezTo>
                      <a:cubicBezTo>
                        <a:pt x="669" y="1639"/>
                        <a:pt x="681" y="1635"/>
                        <a:pt x="690" y="1636"/>
                      </a:cubicBezTo>
                      <a:cubicBezTo>
                        <a:pt x="713" y="1578"/>
                        <a:pt x="679" y="1543"/>
                        <a:pt x="664" y="1494"/>
                      </a:cubicBezTo>
                      <a:cubicBezTo>
                        <a:pt x="646" y="1434"/>
                        <a:pt x="677" y="1415"/>
                        <a:pt x="685" y="1355"/>
                      </a:cubicBezTo>
                      <a:cubicBezTo>
                        <a:pt x="693" y="1296"/>
                        <a:pt x="680" y="1233"/>
                        <a:pt x="685" y="1173"/>
                      </a:cubicBezTo>
                      <a:cubicBezTo>
                        <a:pt x="690" y="1114"/>
                        <a:pt x="705" y="1058"/>
                        <a:pt x="698" y="996"/>
                      </a:cubicBezTo>
                      <a:cubicBezTo>
                        <a:pt x="673" y="769"/>
                        <a:pt x="636" y="526"/>
                        <a:pt x="581" y="306"/>
                      </a:cubicBezTo>
                      <a:cubicBezTo>
                        <a:pt x="574" y="278"/>
                        <a:pt x="570" y="231"/>
                        <a:pt x="553" y="209"/>
                      </a:cubicBezTo>
                      <a:cubicBezTo>
                        <a:pt x="533" y="182"/>
                        <a:pt x="477" y="162"/>
                        <a:pt x="478" y="156"/>
                      </a:cubicBezTo>
                      <a:cubicBezTo>
                        <a:pt x="389" y="166"/>
                        <a:pt x="332" y="77"/>
                        <a:pt x="255" y="58"/>
                      </a:cubicBezTo>
                      <a:cubicBezTo>
                        <a:pt x="213" y="48"/>
                        <a:pt x="165" y="63"/>
                        <a:pt x="124" y="53"/>
                      </a:cubicBezTo>
                      <a:cubicBezTo>
                        <a:pt x="82" y="43"/>
                        <a:pt x="34" y="21"/>
                        <a:pt x="0" y="0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69" name="Freeform 425">
                  <a:extLst>
                    <a:ext uri="{FF2B5EF4-FFF2-40B4-BE49-F238E27FC236}">
                      <a16:creationId xmlns:a16="http://schemas.microsoft.com/office/drawing/2014/main" id="{6FD563C4-43F3-3272-50BC-50C7280C600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702324" y="2488391"/>
                  <a:ext cx="224615" cy="991294"/>
                </a:xfrm>
                <a:custGeom>
                  <a:avLst/>
                  <a:gdLst/>
                  <a:ahLst/>
                  <a:cxnLst>
                    <a:cxn ang="0">
                      <a:pos x="65" y="43"/>
                    </a:cxn>
                    <a:cxn ang="0">
                      <a:pos x="51" y="199"/>
                    </a:cxn>
                    <a:cxn ang="0">
                      <a:pos x="12" y="343"/>
                    </a:cxn>
                    <a:cxn ang="0">
                      <a:pos x="25" y="499"/>
                    </a:cxn>
                    <a:cxn ang="0">
                      <a:pos x="6" y="676"/>
                    </a:cxn>
                    <a:cxn ang="0">
                      <a:pos x="19" y="1021"/>
                    </a:cxn>
                    <a:cxn ang="0">
                      <a:pos x="19" y="1222"/>
                    </a:cxn>
                    <a:cxn ang="0">
                      <a:pos x="125" y="1313"/>
                    </a:cxn>
                    <a:cxn ang="0">
                      <a:pos x="215" y="1300"/>
                    </a:cxn>
                    <a:cxn ang="0">
                      <a:pos x="274" y="1238"/>
                    </a:cxn>
                    <a:cxn ang="0">
                      <a:pos x="260" y="923"/>
                    </a:cxn>
                    <a:cxn ang="0">
                      <a:pos x="233" y="599"/>
                    </a:cxn>
                    <a:cxn ang="0">
                      <a:pos x="195" y="271"/>
                    </a:cxn>
                    <a:cxn ang="0">
                      <a:pos x="109" y="5"/>
                    </a:cxn>
                    <a:cxn ang="0">
                      <a:pos x="71" y="10"/>
                    </a:cxn>
                  </a:cxnLst>
                  <a:rect l="0" t="0" r="r" b="b"/>
                  <a:pathLst>
                    <a:path w="305" h="1347">
                      <a:moveTo>
                        <a:pt x="65" y="43"/>
                      </a:moveTo>
                      <a:cubicBezTo>
                        <a:pt x="65" y="98"/>
                        <a:pt x="64" y="149"/>
                        <a:pt x="51" y="199"/>
                      </a:cubicBezTo>
                      <a:cubicBezTo>
                        <a:pt x="38" y="249"/>
                        <a:pt x="15" y="290"/>
                        <a:pt x="12" y="343"/>
                      </a:cubicBezTo>
                      <a:cubicBezTo>
                        <a:pt x="10" y="396"/>
                        <a:pt x="24" y="446"/>
                        <a:pt x="25" y="499"/>
                      </a:cubicBezTo>
                      <a:cubicBezTo>
                        <a:pt x="27" y="562"/>
                        <a:pt x="9" y="614"/>
                        <a:pt x="6" y="676"/>
                      </a:cubicBezTo>
                      <a:cubicBezTo>
                        <a:pt x="1" y="794"/>
                        <a:pt x="13" y="908"/>
                        <a:pt x="19" y="1021"/>
                      </a:cubicBezTo>
                      <a:cubicBezTo>
                        <a:pt x="21" y="1070"/>
                        <a:pt x="0" y="1184"/>
                        <a:pt x="19" y="1222"/>
                      </a:cubicBezTo>
                      <a:cubicBezTo>
                        <a:pt x="28" y="1241"/>
                        <a:pt x="107" y="1301"/>
                        <a:pt x="125" y="1313"/>
                      </a:cubicBezTo>
                      <a:cubicBezTo>
                        <a:pt x="174" y="1347"/>
                        <a:pt x="167" y="1337"/>
                        <a:pt x="215" y="1300"/>
                      </a:cubicBezTo>
                      <a:cubicBezTo>
                        <a:pt x="241" y="1280"/>
                        <a:pt x="266" y="1268"/>
                        <a:pt x="274" y="1238"/>
                      </a:cubicBezTo>
                      <a:cubicBezTo>
                        <a:pt x="305" y="1224"/>
                        <a:pt x="260" y="978"/>
                        <a:pt x="260" y="923"/>
                      </a:cubicBezTo>
                      <a:cubicBezTo>
                        <a:pt x="260" y="807"/>
                        <a:pt x="243" y="709"/>
                        <a:pt x="233" y="599"/>
                      </a:cubicBezTo>
                      <a:cubicBezTo>
                        <a:pt x="223" y="492"/>
                        <a:pt x="225" y="372"/>
                        <a:pt x="195" y="271"/>
                      </a:cubicBezTo>
                      <a:cubicBezTo>
                        <a:pt x="171" y="188"/>
                        <a:pt x="157" y="79"/>
                        <a:pt x="109" y="5"/>
                      </a:cubicBezTo>
                      <a:cubicBezTo>
                        <a:pt x="94" y="0"/>
                        <a:pt x="80" y="4"/>
                        <a:pt x="71" y="10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70" name="Freeform 426">
                  <a:extLst>
                    <a:ext uri="{FF2B5EF4-FFF2-40B4-BE49-F238E27FC236}">
                      <a16:creationId xmlns:a16="http://schemas.microsoft.com/office/drawing/2014/main" id="{1685956B-4BAE-0621-C51F-3CA78BAEFFA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710424" y="2429511"/>
                  <a:ext cx="114021" cy="150158"/>
                </a:xfrm>
                <a:custGeom>
                  <a:avLst/>
                  <a:gdLst/>
                  <a:ahLst/>
                  <a:cxnLst>
                    <a:cxn ang="0">
                      <a:pos x="27" y="55"/>
                    </a:cxn>
                    <a:cxn ang="0">
                      <a:pos x="144" y="76"/>
                    </a:cxn>
                    <a:cxn ang="0">
                      <a:pos x="27" y="55"/>
                    </a:cxn>
                  </a:cxnLst>
                  <a:rect l="0" t="0" r="r" b="b"/>
                  <a:pathLst>
                    <a:path w="155" h="204">
                      <a:moveTo>
                        <a:pt x="27" y="55"/>
                      </a:moveTo>
                      <a:cubicBezTo>
                        <a:pt x="77" y="0"/>
                        <a:pt x="89" y="9"/>
                        <a:pt x="144" y="76"/>
                      </a:cubicBezTo>
                      <a:cubicBezTo>
                        <a:pt x="155" y="204"/>
                        <a:pt x="0" y="167"/>
                        <a:pt x="27" y="55"/>
                      </a:cubicBezTo>
                    </a:path>
                  </a:pathLst>
                </a:custGeom>
                <a:solidFill>
                  <a:srgbClr val="808080">
                    <a:lumMod val="75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71" name="Freeform 427">
                  <a:extLst>
                    <a:ext uri="{FF2B5EF4-FFF2-40B4-BE49-F238E27FC236}">
                      <a16:creationId xmlns:a16="http://schemas.microsoft.com/office/drawing/2014/main" id="{231A40C5-CF76-1329-0343-41D6F663519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691420" y="2404277"/>
                  <a:ext cx="152339" cy="142993"/>
                </a:xfrm>
                <a:custGeom>
                  <a:avLst/>
                  <a:gdLst/>
                  <a:ahLst/>
                  <a:cxnLst>
                    <a:cxn ang="0">
                      <a:pos x="27" y="78"/>
                    </a:cxn>
                    <a:cxn ang="0">
                      <a:pos x="196" y="66"/>
                    </a:cxn>
                    <a:cxn ang="0">
                      <a:pos x="27" y="78"/>
                    </a:cxn>
                  </a:cxnLst>
                  <a:rect l="0" t="0" r="r" b="b"/>
                  <a:pathLst>
                    <a:path w="207" h="194">
                      <a:moveTo>
                        <a:pt x="27" y="78"/>
                      </a:moveTo>
                      <a:cubicBezTo>
                        <a:pt x="77" y="23"/>
                        <a:pt x="142" y="0"/>
                        <a:pt x="196" y="66"/>
                      </a:cubicBezTo>
                      <a:cubicBezTo>
                        <a:pt x="207" y="194"/>
                        <a:pt x="0" y="190"/>
                        <a:pt x="27" y="78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72" name="Freeform 428">
                  <a:extLst>
                    <a:ext uri="{FF2B5EF4-FFF2-40B4-BE49-F238E27FC236}">
                      <a16:creationId xmlns:a16="http://schemas.microsoft.com/office/drawing/2014/main" id="{B0A56C95-EBA0-F8D4-588F-8CC52C81AAC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592665" y="2313310"/>
                  <a:ext cx="158881" cy="236141"/>
                </a:xfrm>
                <a:custGeom>
                  <a:avLst/>
                  <a:gdLst/>
                  <a:ahLst/>
                  <a:cxnLst>
                    <a:cxn ang="0">
                      <a:pos x="64" y="0"/>
                    </a:cxn>
                    <a:cxn ang="0">
                      <a:pos x="44" y="157"/>
                    </a:cxn>
                    <a:cxn ang="0">
                      <a:pos x="116" y="321"/>
                    </a:cxn>
                    <a:cxn ang="0">
                      <a:pos x="199" y="157"/>
                    </a:cxn>
                    <a:cxn ang="0">
                      <a:pos x="64" y="0"/>
                    </a:cxn>
                  </a:cxnLst>
                  <a:rect l="0" t="0" r="r" b="b"/>
                  <a:pathLst>
                    <a:path w="216" h="321">
                      <a:moveTo>
                        <a:pt x="64" y="0"/>
                      </a:moveTo>
                      <a:cubicBezTo>
                        <a:pt x="0" y="59"/>
                        <a:pt x="8" y="82"/>
                        <a:pt x="44" y="157"/>
                      </a:cubicBezTo>
                      <a:cubicBezTo>
                        <a:pt x="69" y="212"/>
                        <a:pt x="82" y="269"/>
                        <a:pt x="116" y="321"/>
                      </a:cubicBezTo>
                      <a:cubicBezTo>
                        <a:pt x="139" y="272"/>
                        <a:pt x="216" y="223"/>
                        <a:pt x="199" y="157"/>
                      </a:cubicBezTo>
                      <a:cubicBezTo>
                        <a:pt x="190" y="118"/>
                        <a:pt x="98" y="14"/>
                        <a:pt x="64" y="0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73" name="Freeform 429">
                  <a:extLst>
                    <a:ext uri="{FF2B5EF4-FFF2-40B4-BE49-F238E27FC236}">
                      <a16:creationId xmlns:a16="http://schemas.microsoft.com/office/drawing/2014/main" id="{90849E6D-CFD1-60FB-0750-95122380DAC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809803" y="2256611"/>
                  <a:ext cx="209661" cy="280379"/>
                </a:xfrm>
                <a:custGeom>
                  <a:avLst/>
                  <a:gdLst/>
                  <a:ahLst/>
                  <a:cxnLst>
                    <a:cxn ang="0">
                      <a:pos x="139" y="0"/>
                    </a:cxn>
                    <a:cxn ang="0">
                      <a:pos x="14" y="230"/>
                    </a:cxn>
                    <a:cxn ang="0">
                      <a:pos x="108" y="381"/>
                    </a:cxn>
                    <a:cxn ang="0">
                      <a:pos x="139" y="0"/>
                    </a:cxn>
                  </a:cxnLst>
                  <a:rect l="0" t="0" r="r" b="b"/>
                  <a:pathLst>
                    <a:path w="285" h="381">
                      <a:moveTo>
                        <a:pt x="139" y="0"/>
                      </a:moveTo>
                      <a:cubicBezTo>
                        <a:pt x="137" y="100"/>
                        <a:pt x="30" y="143"/>
                        <a:pt x="14" y="230"/>
                      </a:cubicBezTo>
                      <a:cubicBezTo>
                        <a:pt x="0" y="301"/>
                        <a:pt x="66" y="333"/>
                        <a:pt x="108" y="381"/>
                      </a:cubicBezTo>
                      <a:cubicBezTo>
                        <a:pt x="181" y="285"/>
                        <a:pt x="285" y="67"/>
                        <a:pt x="139" y="0"/>
                      </a:cubicBezTo>
                      <a:close/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74" name="Freeform 430">
                  <a:extLst>
                    <a:ext uri="{FF2B5EF4-FFF2-40B4-BE49-F238E27FC236}">
                      <a16:creationId xmlns:a16="http://schemas.microsoft.com/office/drawing/2014/main" id="{61BE9851-1607-E53F-EF13-B196284F7D1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759646" y="3542926"/>
                  <a:ext cx="114021" cy="34580"/>
                </a:xfrm>
                <a:custGeom>
                  <a:avLst/>
                  <a:gdLst/>
                  <a:ahLst/>
                  <a:cxnLst>
                    <a:cxn ang="0">
                      <a:pos x="0" y="45"/>
                    </a:cxn>
                    <a:cxn ang="0">
                      <a:pos x="155" y="44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155" h="47">
                      <a:moveTo>
                        <a:pt x="0" y="45"/>
                      </a:moveTo>
                      <a:cubicBezTo>
                        <a:pt x="51" y="45"/>
                        <a:pt x="104" y="47"/>
                        <a:pt x="155" y="44"/>
                      </a:cubicBezTo>
                      <a:cubicBezTo>
                        <a:pt x="142" y="0"/>
                        <a:pt x="41" y="19"/>
                        <a:pt x="0" y="19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75" name="Freeform 431">
                  <a:extLst>
                    <a:ext uri="{FF2B5EF4-FFF2-40B4-BE49-F238E27FC236}">
                      <a16:creationId xmlns:a16="http://schemas.microsoft.com/office/drawing/2014/main" id="{6E4EAF75-546A-EF69-8263-D30327F4D25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783945" y="1717973"/>
                  <a:ext cx="205300" cy="330224"/>
                </a:xfrm>
                <a:custGeom>
                  <a:avLst/>
                  <a:gdLst/>
                  <a:ahLst/>
                  <a:cxnLst>
                    <a:cxn ang="0">
                      <a:pos x="110" y="150"/>
                    </a:cxn>
                    <a:cxn ang="0">
                      <a:pos x="144" y="299"/>
                    </a:cxn>
                    <a:cxn ang="0">
                      <a:pos x="174" y="301"/>
                    </a:cxn>
                    <a:cxn ang="0">
                      <a:pos x="213" y="449"/>
                    </a:cxn>
                    <a:cxn ang="0">
                      <a:pos x="215" y="412"/>
                    </a:cxn>
                    <a:cxn ang="0">
                      <a:pos x="246" y="423"/>
                    </a:cxn>
                    <a:cxn ang="0">
                      <a:pos x="242" y="321"/>
                    </a:cxn>
                    <a:cxn ang="0">
                      <a:pos x="265" y="332"/>
                    </a:cxn>
                    <a:cxn ang="0">
                      <a:pos x="254" y="268"/>
                    </a:cxn>
                    <a:cxn ang="0">
                      <a:pos x="272" y="274"/>
                    </a:cxn>
                    <a:cxn ang="0">
                      <a:pos x="144" y="64"/>
                    </a:cxn>
                    <a:cxn ang="0">
                      <a:pos x="36" y="32"/>
                    </a:cxn>
                    <a:cxn ang="0">
                      <a:pos x="78" y="150"/>
                    </a:cxn>
                  </a:cxnLst>
                  <a:rect l="0" t="0" r="r" b="b"/>
                  <a:pathLst>
                    <a:path w="279" h="449">
                      <a:moveTo>
                        <a:pt x="110" y="150"/>
                      </a:moveTo>
                      <a:cubicBezTo>
                        <a:pt x="154" y="187"/>
                        <a:pt x="141" y="247"/>
                        <a:pt x="144" y="299"/>
                      </a:cubicBezTo>
                      <a:cubicBezTo>
                        <a:pt x="153" y="298"/>
                        <a:pt x="165" y="302"/>
                        <a:pt x="174" y="301"/>
                      </a:cubicBezTo>
                      <a:cubicBezTo>
                        <a:pt x="177" y="347"/>
                        <a:pt x="156" y="440"/>
                        <a:pt x="213" y="449"/>
                      </a:cubicBezTo>
                      <a:cubicBezTo>
                        <a:pt x="212" y="438"/>
                        <a:pt x="217" y="423"/>
                        <a:pt x="215" y="412"/>
                      </a:cubicBezTo>
                      <a:cubicBezTo>
                        <a:pt x="223" y="417"/>
                        <a:pt x="240" y="420"/>
                        <a:pt x="246" y="423"/>
                      </a:cubicBezTo>
                      <a:cubicBezTo>
                        <a:pt x="253" y="387"/>
                        <a:pt x="238" y="357"/>
                        <a:pt x="242" y="321"/>
                      </a:cubicBezTo>
                      <a:cubicBezTo>
                        <a:pt x="248" y="324"/>
                        <a:pt x="258" y="327"/>
                        <a:pt x="265" y="332"/>
                      </a:cubicBezTo>
                      <a:cubicBezTo>
                        <a:pt x="265" y="310"/>
                        <a:pt x="261" y="287"/>
                        <a:pt x="254" y="268"/>
                      </a:cubicBezTo>
                      <a:cubicBezTo>
                        <a:pt x="261" y="269"/>
                        <a:pt x="266" y="272"/>
                        <a:pt x="272" y="274"/>
                      </a:cubicBezTo>
                      <a:cubicBezTo>
                        <a:pt x="279" y="182"/>
                        <a:pt x="203" y="125"/>
                        <a:pt x="144" y="64"/>
                      </a:cubicBezTo>
                      <a:cubicBezTo>
                        <a:pt x="125" y="43"/>
                        <a:pt x="67" y="0"/>
                        <a:pt x="36" y="32"/>
                      </a:cubicBezTo>
                      <a:cubicBezTo>
                        <a:pt x="0" y="71"/>
                        <a:pt x="65" y="124"/>
                        <a:pt x="78" y="150"/>
                      </a:cubicBezTo>
                    </a:path>
                  </a:pathLst>
                </a:custGeom>
                <a:solidFill>
                  <a:srgbClr val="000000"/>
                </a:solidFill>
                <a:ln w="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76" name="Freeform 432">
                  <a:extLst>
                    <a:ext uri="{FF2B5EF4-FFF2-40B4-BE49-F238E27FC236}">
                      <a16:creationId xmlns:a16="http://schemas.microsoft.com/office/drawing/2014/main" id="{E668809B-D2BF-9EB0-5D12-44D4BFAB150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783945" y="1717973"/>
                  <a:ext cx="205300" cy="330224"/>
                </a:xfrm>
                <a:custGeom>
                  <a:avLst/>
                  <a:gdLst/>
                  <a:ahLst/>
                  <a:cxnLst>
                    <a:cxn ang="0">
                      <a:pos x="110" y="150"/>
                    </a:cxn>
                    <a:cxn ang="0">
                      <a:pos x="144" y="299"/>
                    </a:cxn>
                    <a:cxn ang="0">
                      <a:pos x="174" y="301"/>
                    </a:cxn>
                    <a:cxn ang="0">
                      <a:pos x="213" y="449"/>
                    </a:cxn>
                    <a:cxn ang="0">
                      <a:pos x="215" y="412"/>
                    </a:cxn>
                    <a:cxn ang="0">
                      <a:pos x="246" y="423"/>
                    </a:cxn>
                    <a:cxn ang="0">
                      <a:pos x="242" y="321"/>
                    </a:cxn>
                    <a:cxn ang="0">
                      <a:pos x="265" y="332"/>
                    </a:cxn>
                    <a:cxn ang="0">
                      <a:pos x="254" y="268"/>
                    </a:cxn>
                    <a:cxn ang="0">
                      <a:pos x="272" y="274"/>
                    </a:cxn>
                    <a:cxn ang="0">
                      <a:pos x="144" y="64"/>
                    </a:cxn>
                    <a:cxn ang="0">
                      <a:pos x="36" y="32"/>
                    </a:cxn>
                    <a:cxn ang="0">
                      <a:pos x="78" y="150"/>
                    </a:cxn>
                  </a:cxnLst>
                  <a:rect l="0" t="0" r="r" b="b"/>
                  <a:pathLst>
                    <a:path w="279" h="449">
                      <a:moveTo>
                        <a:pt x="110" y="150"/>
                      </a:moveTo>
                      <a:cubicBezTo>
                        <a:pt x="154" y="187"/>
                        <a:pt x="141" y="247"/>
                        <a:pt x="144" y="299"/>
                      </a:cubicBezTo>
                      <a:cubicBezTo>
                        <a:pt x="153" y="298"/>
                        <a:pt x="165" y="302"/>
                        <a:pt x="174" y="301"/>
                      </a:cubicBezTo>
                      <a:cubicBezTo>
                        <a:pt x="177" y="347"/>
                        <a:pt x="156" y="440"/>
                        <a:pt x="213" y="449"/>
                      </a:cubicBezTo>
                      <a:cubicBezTo>
                        <a:pt x="212" y="438"/>
                        <a:pt x="217" y="423"/>
                        <a:pt x="215" y="412"/>
                      </a:cubicBezTo>
                      <a:cubicBezTo>
                        <a:pt x="223" y="417"/>
                        <a:pt x="240" y="420"/>
                        <a:pt x="246" y="423"/>
                      </a:cubicBezTo>
                      <a:cubicBezTo>
                        <a:pt x="253" y="387"/>
                        <a:pt x="238" y="357"/>
                        <a:pt x="242" y="321"/>
                      </a:cubicBezTo>
                      <a:cubicBezTo>
                        <a:pt x="248" y="324"/>
                        <a:pt x="258" y="327"/>
                        <a:pt x="265" y="332"/>
                      </a:cubicBezTo>
                      <a:cubicBezTo>
                        <a:pt x="265" y="310"/>
                        <a:pt x="261" y="287"/>
                        <a:pt x="254" y="268"/>
                      </a:cubicBezTo>
                      <a:cubicBezTo>
                        <a:pt x="261" y="269"/>
                        <a:pt x="266" y="272"/>
                        <a:pt x="272" y="274"/>
                      </a:cubicBezTo>
                      <a:cubicBezTo>
                        <a:pt x="279" y="182"/>
                        <a:pt x="203" y="125"/>
                        <a:pt x="144" y="64"/>
                      </a:cubicBezTo>
                      <a:cubicBezTo>
                        <a:pt x="125" y="43"/>
                        <a:pt x="67" y="0"/>
                        <a:pt x="36" y="32"/>
                      </a:cubicBezTo>
                      <a:cubicBezTo>
                        <a:pt x="0" y="71"/>
                        <a:pt x="65" y="124"/>
                        <a:pt x="78" y="150"/>
                      </a:cubicBezTo>
                    </a:path>
                  </a:pathLst>
                </a:custGeom>
                <a:noFill/>
                <a:ln w="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77" name="Freeform 433">
                  <a:extLst>
                    <a:ext uri="{FF2B5EF4-FFF2-40B4-BE49-F238E27FC236}">
                      <a16:creationId xmlns:a16="http://schemas.microsoft.com/office/drawing/2014/main" id="{66C42533-988A-891E-383B-DEBD5F3D04AB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519766" y="1695854"/>
                  <a:ext cx="424618" cy="386299"/>
                </a:xfrm>
                <a:custGeom>
                  <a:avLst/>
                  <a:gdLst/>
                  <a:ahLst/>
                  <a:cxnLst>
                    <a:cxn ang="0">
                      <a:pos x="19" y="409"/>
                    </a:cxn>
                    <a:cxn ang="0">
                      <a:pos x="45" y="401"/>
                    </a:cxn>
                    <a:cxn ang="0">
                      <a:pos x="96" y="525"/>
                    </a:cxn>
                    <a:cxn ang="0">
                      <a:pos x="97" y="441"/>
                    </a:cxn>
                    <a:cxn ang="0">
                      <a:pos x="116" y="371"/>
                    </a:cxn>
                    <a:cxn ang="0">
                      <a:pos x="92" y="324"/>
                    </a:cxn>
                    <a:cxn ang="0">
                      <a:pos x="129" y="343"/>
                    </a:cxn>
                    <a:cxn ang="0">
                      <a:pos x="131" y="227"/>
                    </a:cxn>
                    <a:cxn ang="0">
                      <a:pos x="200" y="212"/>
                    </a:cxn>
                    <a:cxn ang="0">
                      <a:pos x="216" y="175"/>
                    </a:cxn>
                    <a:cxn ang="0">
                      <a:pos x="264" y="182"/>
                    </a:cxn>
                    <a:cxn ang="0">
                      <a:pos x="443" y="193"/>
                    </a:cxn>
                    <a:cxn ang="0">
                      <a:pos x="353" y="2"/>
                    </a:cxn>
                    <a:cxn ang="0">
                      <a:pos x="353" y="2"/>
                    </a:cxn>
                    <a:cxn ang="0">
                      <a:pos x="375" y="31"/>
                    </a:cxn>
                    <a:cxn ang="0">
                      <a:pos x="196" y="18"/>
                    </a:cxn>
                    <a:cxn ang="0">
                      <a:pos x="226" y="57"/>
                    </a:cxn>
                    <a:cxn ang="0">
                      <a:pos x="93" y="102"/>
                    </a:cxn>
                    <a:cxn ang="0">
                      <a:pos x="124" y="115"/>
                    </a:cxn>
                    <a:cxn ang="0">
                      <a:pos x="27" y="254"/>
                    </a:cxn>
                    <a:cxn ang="0">
                      <a:pos x="27" y="343"/>
                    </a:cxn>
                    <a:cxn ang="0">
                      <a:pos x="0" y="414"/>
                    </a:cxn>
                    <a:cxn ang="0">
                      <a:pos x="50" y="403"/>
                    </a:cxn>
                    <a:cxn ang="0">
                      <a:pos x="65" y="441"/>
                    </a:cxn>
                  </a:cxnLst>
                  <a:rect l="0" t="0" r="r" b="b"/>
                  <a:pathLst>
                    <a:path w="577" h="525">
                      <a:moveTo>
                        <a:pt x="19" y="409"/>
                      </a:moveTo>
                      <a:cubicBezTo>
                        <a:pt x="29" y="405"/>
                        <a:pt x="36" y="410"/>
                        <a:pt x="45" y="401"/>
                      </a:cubicBezTo>
                      <a:cubicBezTo>
                        <a:pt x="87" y="433"/>
                        <a:pt x="29" y="516"/>
                        <a:pt x="96" y="525"/>
                      </a:cubicBezTo>
                      <a:cubicBezTo>
                        <a:pt x="98" y="498"/>
                        <a:pt x="93" y="468"/>
                        <a:pt x="97" y="441"/>
                      </a:cubicBezTo>
                      <a:cubicBezTo>
                        <a:pt x="101" y="415"/>
                        <a:pt x="126" y="405"/>
                        <a:pt x="116" y="371"/>
                      </a:cubicBezTo>
                      <a:cubicBezTo>
                        <a:pt x="96" y="357"/>
                        <a:pt x="93" y="351"/>
                        <a:pt x="92" y="324"/>
                      </a:cubicBezTo>
                      <a:cubicBezTo>
                        <a:pt x="102" y="332"/>
                        <a:pt x="118" y="334"/>
                        <a:pt x="129" y="343"/>
                      </a:cubicBezTo>
                      <a:cubicBezTo>
                        <a:pt x="131" y="305"/>
                        <a:pt x="129" y="265"/>
                        <a:pt x="131" y="227"/>
                      </a:cubicBezTo>
                      <a:cubicBezTo>
                        <a:pt x="157" y="228"/>
                        <a:pt x="178" y="222"/>
                        <a:pt x="200" y="212"/>
                      </a:cubicBezTo>
                      <a:cubicBezTo>
                        <a:pt x="209" y="208"/>
                        <a:pt x="206" y="178"/>
                        <a:pt x="216" y="175"/>
                      </a:cubicBezTo>
                      <a:cubicBezTo>
                        <a:pt x="232" y="170"/>
                        <a:pt x="248" y="182"/>
                        <a:pt x="264" y="182"/>
                      </a:cubicBezTo>
                      <a:cubicBezTo>
                        <a:pt x="318" y="181"/>
                        <a:pt x="384" y="207"/>
                        <a:pt x="443" y="193"/>
                      </a:cubicBezTo>
                      <a:cubicBezTo>
                        <a:pt x="577" y="163"/>
                        <a:pt x="444" y="13"/>
                        <a:pt x="353" y="2"/>
                      </a:cubicBezTo>
                      <a:cubicBezTo>
                        <a:pt x="350" y="0"/>
                        <a:pt x="350" y="0"/>
                        <a:pt x="353" y="2"/>
                      </a:cubicBezTo>
                      <a:cubicBezTo>
                        <a:pt x="362" y="11"/>
                        <a:pt x="367" y="23"/>
                        <a:pt x="375" y="31"/>
                      </a:cubicBezTo>
                      <a:cubicBezTo>
                        <a:pt x="319" y="16"/>
                        <a:pt x="258" y="15"/>
                        <a:pt x="196" y="18"/>
                      </a:cubicBezTo>
                      <a:cubicBezTo>
                        <a:pt x="206" y="28"/>
                        <a:pt x="213" y="46"/>
                        <a:pt x="226" y="57"/>
                      </a:cubicBezTo>
                      <a:cubicBezTo>
                        <a:pt x="184" y="54"/>
                        <a:pt x="128" y="79"/>
                        <a:pt x="93" y="102"/>
                      </a:cubicBezTo>
                      <a:cubicBezTo>
                        <a:pt x="112" y="103"/>
                        <a:pt x="112" y="111"/>
                        <a:pt x="124" y="115"/>
                      </a:cubicBezTo>
                      <a:cubicBezTo>
                        <a:pt x="82" y="146"/>
                        <a:pt x="40" y="207"/>
                        <a:pt x="27" y="254"/>
                      </a:cubicBezTo>
                      <a:cubicBezTo>
                        <a:pt x="19" y="285"/>
                        <a:pt x="30" y="314"/>
                        <a:pt x="27" y="343"/>
                      </a:cubicBezTo>
                      <a:cubicBezTo>
                        <a:pt x="24" y="372"/>
                        <a:pt x="13" y="386"/>
                        <a:pt x="0" y="414"/>
                      </a:cubicBezTo>
                      <a:cubicBezTo>
                        <a:pt x="15" y="407"/>
                        <a:pt x="37" y="408"/>
                        <a:pt x="50" y="403"/>
                      </a:cubicBezTo>
                      <a:cubicBezTo>
                        <a:pt x="46" y="424"/>
                        <a:pt x="61" y="429"/>
                        <a:pt x="65" y="441"/>
                      </a:cubicBezTo>
                    </a:path>
                  </a:pathLst>
                </a:custGeom>
                <a:solidFill>
                  <a:srgbClr val="000000"/>
                </a:solidFill>
                <a:ln w="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78" name="Freeform 434">
                  <a:extLst>
                    <a:ext uri="{FF2B5EF4-FFF2-40B4-BE49-F238E27FC236}">
                      <a16:creationId xmlns:a16="http://schemas.microsoft.com/office/drawing/2014/main" id="{3B0DE01F-D7A3-D9D7-EB20-8649228E2899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519767" y="1695855"/>
                  <a:ext cx="424618" cy="386299"/>
                </a:xfrm>
                <a:custGeom>
                  <a:avLst/>
                  <a:gdLst/>
                  <a:ahLst/>
                  <a:cxnLst>
                    <a:cxn ang="0">
                      <a:pos x="19" y="409"/>
                    </a:cxn>
                    <a:cxn ang="0">
                      <a:pos x="45" y="401"/>
                    </a:cxn>
                    <a:cxn ang="0">
                      <a:pos x="96" y="525"/>
                    </a:cxn>
                    <a:cxn ang="0">
                      <a:pos x="97" y="441"/>
                    </a:cxn>
                    <a:cxn ang="0">
                      <a:pos x="116" y="371"/>
                    </a:cxn>
                    <a:cxn ang="0">
                      <a:pos x="92" y="324"/>
                    </a:cxn>
                    <a:cxn ang="0">
                      <a:pos x="129" y="343"/>
                    </a:cxn>
                    <a:cxn ang="0">
                      <a:pos x="131" y="227"/>
                    </a:cxn>
                    <a:cxn ang="0">
                      <a:pos x="200" y="212"/>
                    </a:cxn>
                    <a:cxn ang="0">
                      <a:pos x="216" y="175"/>
                    </a:cxn>
                    <a:cxn ang="0">
                      <a:pos x="264" y="182"/>
                    </a:cxn>
                    <a:cxn ang="0">
                      <a:pos x="443" y="193"/>
                    </a:cxn>
                    <a:cxn ang="0">
                      <a:pos x="353" y="2"/>
                    </a:cxn>
                    <a:cxn ang="0">
                      <a:pos x="353" y="2"/>
                    </a:cxn>
                    <a:cxn ang="0">
                      <a:pos x="375" y="31"/>
                    </a:cxn>
                    <a:cxn ang="0">
                      <a:pos x="196" y="18"/>
                    </a:cxn>
                    <a:cxn ang="0">
                      <a:pos x="226" y="57"/>
                    </a:cxn>
                    <a:cxn ang="0">
                      <a:pos x="93" y="102"/>
                    </a:cxn>
                    <a:cxn ang="0">
                      <a:pos x="124" y="115"/>
                    </a:cxn>
                    <a:cxn ang="0">
                      <a:pos x="27" y="254"/>
                    </a:cxn>
                    <a:cxn ang="0">
                      <a:pos x="27" y="343"/>
                    </a:cxn>
                    <a:cxn ang="0">
                      <a:pos x="0" y="414"/>
                    </a:cxn>
                    <a:cxn ang="0">
                      <a:pos x="50" y="403"/>
                    </a:cxn>
                    <a:cxn ang="0">
                      <a:pos x="65" y="441"/>
                    </a:cxn>
                  </a:cxnLst>
                  <a:rect l="0" t="0" r="r" b="b"/>
                  <a:pathLst>
                    <a:path w="577" h="525">
                      <a:moveTo>
                        <a:pt x="19" y="409"/>
                      </a:moveTo>
                      <a:cubicBezTo>
                        <a:pt x="29" y="405"/>
                        <a:pt x="36" y="410"/>
                        <a:pt x="45" y="401"/>
                      </a:cubicBezTo>
                      <a:cubicBezTo>
                        <a:pt x="87" y="433"/>
                        <a:pt x="29" y="516"/>
                        <a:pt x="96" y="525"/>
                      </a:cubicBezTo>
                      <a:cubicBezTo>
                        <a:pt x="98" y="498"/>
                        <a:pt x="93" y="468"/>
                        <a:pt x="97" y="441"/>
                      </a:cubicBezTo>
                      <a:cubicBezTo>
                        <a:pt x="101" y="415"/>
                        <a:pt x="126" y="405"/>
                        <a:pt x="116" y="371"/>
                      </a:cubicBezTo>
                      <a:cubicBezTo>
                        <a:pt x="96" y="357"/>
                        <a:pt x="93" y="351"/>
                        <a:pt x="92" y="324"/>
                      </a:cubicBezTo>
                      <a:cubicBezTo>
                        <a:pt x="102" y="332"/>
                        <a:pt x="118" y="334"/>
                        <a:pt x="129" y="343"/>
                      </a:cubicBezTo>
                      <a:cubicBezTo>
                        <a:pt x="131" y="305"/>
                        <a:pt x="129" y="265"/>
                        <a:pt x="131" y="227"/>
                      </a:cubicBezTo>
                      <a:cubicBezTo>
                        <a:pt x="157" y="228"/>
                        <a:pt x="178" y="222"/>
                        <a:pt x="200" y="212"/>
                      </a:cubicBezTo>
                      <a:cubicBezTo>
                        <a:pt x="209" y="208"/>
                        <a:pt x="206" y="178"/>
                        <a:pt x="216" y="175"/>
                      </a:cubicBezTo>
                      <a:cubicBezTo>
                        <a:pt x="232" y="170"/>
                        <a:pt x="248" y="182"/>
                        <a:pt x="264" y="182"/>
                      </a:cubicBezTo>
                      <a:cubicBezTo>
                        <a:pt x="318" y="181"/>
                        <a:pt x="384" y="207"/>
                        <a:pt x="443" y="193"/>
                      </a:cubicBezTo>
                      <a:cubicBezTo>
                        <a:pt x="577" y="163"/>
                        <a:pt x="444" y="13"/>
                        <a:pt x="353" y="2"/>
                      </a:cubicBezTo>
                      <a:cubicBezTo>
                        <a:pt x="350" y="0"/>
                        <a:pt x="350" y="0"/>
                        <a:pt x="353" y="2"/>
                      </a:cubicBezTo>
                      <a:cubicBezTo>
                        <a:pt x="362" y="11"/>
                        <a:pt x="367" y="23"/>
                        <a:pt x="375" y="31"/>
                      </a:cubicBezTo>
                      <a:cubicBezTo>
                        <a:pt x="319" y="16"/>
                        <a:pt x="258" y="15"/>
                        <a:pt x="196" y="18"/>
                      </a:cubicBezTo>
                      <a:cubicBezTo>
                        <a:pt x="206" y="28"/>
                        <a:pt x="213" y="46"/>
                        <a:pt x="226" y="57"/>
                      </a:cubicBezTo>
                      <a:cubicBezTo>
                        <a:pt x="184" y="54"/>
                        <a:pt x="128" y="79"/>
                        <a:pt x="93" y="102"/>
                      </a:cubicBezTo>
                      <a:cubicBezTo>
                        <a:pt x="112" y="103"/>
                        <a:pt x="112" y="111"/>
                        <a:pt x="124" y="115"/>
                      </a:cubicBezTo>
                      <a:cubicBezTo>
                        <a:pt x="82" y="146"/>
                        <a:pt x="40" y="207"/>
                        <a:pt x="27" y="254"/>
                      </a:cubicBezTo>
                      <a:cubicBezTo>
                        <a:pt x="19" y="285"/>
                        <a:pt x="30" y="314"/>
                        <a:pt x="27" y="343"/>
                      </a:cubicBezTo>
                      <a:cubicBezTo>
                        <a:pt x="24" y="372"/>
                        <a:pt x="13" y="386"/>
                        <a:pt x="0" y="414"/>
                      </a:cubicBezTo>
                      <a:cubicBezTo>
                        <a:pt x="15" y="407"/>
                        <a:pt x="37" y="408"/>
                        <a:pt x="50" y="403"/>
                      </a:cubicBezTo>
                      <a:cubicBezTo>
                        <a:pt x="46" y="424"/>
                        <a:pt x="61" y="429"/>
                        <a:pt x="65" y="441"/>
                      </a:cubicBezTo>
                    </a:path>
                  </a:pathLst>
                </a:custGeom>
                <a:noFill/>
                <a:ln w="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79" name="Freeform 444">
                  <a:extLst>
                    <a:ext uri="{FF2B5EF4-FFF2-40B4-BE49-F238E27FC236}">
                      <a16:creationId xmlns:a16="http://schemas.microsoft.com/office/drawing/2014/main" id="{B40A8779-F3F0-2FE7-7529-5B616CA33D3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233798" y="3867231"/>
                  <a:ext cx="115267" cy="32461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" y="130"/>
                    </a:cxn>
                    <a:cxn ang="0">
                      <a:pos x="44" y="243"/>
                    </a:cxn>
                    <a:cxn ang="0">
                      <a:pos x="139" y="441"/>
                    </a:cxn>
                    <a:cxn ang="0">
                      <a:pos x="98" y="202"/>
                    </a:cxn>
                    <a:cxn ang="0">
                      <a:pos x="26" y="0"/>
                    </a:cxn>
                  </a:cxnLst>
                  <a:rect l="0" t="0" r="r" b="b"/>
                  <a:pathLst>
                    <a:path w="157" h="441">
                      <a:moveTo>
                        <a:pt x="0" y="0"/>
                      </a:moveTo>
                      <a:cubicBezTo>
                        <a:pt x="25" y="31"/>
                        <a:pt x="10" y="89"/>
                        <a:pt x="8" y="130"/>
                      </a:cubicBezTo>
                      <a:cubicBezTo>
                        <a:pt x="5" y="187"/>
                        <a:pt x="14" y="198"/>
                        <a:pt x="44" y="243"/>
                      </a:cubicBezTo>
                      <a:cubicBezTo>
                        <a:pt x="84" y="302"/>
                        <a:pt x="97" y="379"/>
                        <a:pt x="139" y="441"/>
                      </a:cubicBezTo>
                      <a:cubicBezTo>
                        <a:pt x="157" y="374"/>
                        <a:pt x="122" y="264"/>
                        <a:pt x="98" y="202"/>
                      </a:cubicBezTo>
                      <a:cubicBezTo>
                        <a:pt x="84" y="166"/>
                        <a:pt x="57" y="9"/>
                        <a:pt x="26" y="0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80" name="Freeform 445">
                  <a:extLst>
                    <a:ext uri="{FF2B5EF4-FFF2-40B4-BE49-F238E27FC236}">
                      <a16:creationId xmlns:a16="http://schemas.microsoft.com/office/drawing/2014/main" id="{5864BD41-947C-1D6F-491A-2EDA7AF625D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998902" y="2492129"/>
                  <a:ext cx="172900" cy="1040516"/>
                </a:xfrm>
                <a:custGeom>
                  <a:avLst/>
                  <a:gdLst/>
                  <a:ahLst/>
                  <a:cxnLst>
                    <a:cxn ang="0">
                      <a:pos x="182" y="6"/>
                    </a:cxn>
                    <a:cxn ang="0">
                      <a:pos x="153" y="153"/>
                    </a:cxn>
                    <a:cxn ang="0">
                      <a:pos x="113" y="319"/>
                    </a:cxn>
                    <a:cxn ang="0">
                      <a:pos x="12" y="625"/>
                    </a:cxn>
                    <a:cxn ang="0">
                      <a:pos x="13" y="772"/>
                    </a:cxn>
                    <a:cxn ang="0">
                      <a:pos x="61" y="907"/>
                    </a:cxn>
                    <a:cxn ang="0">
                      <a:pos x="159" y="1190"/>
                    </a:cxn>
                    <a:cxn ang="0">
                      <a:pos x="172" y="1414"/>
                    </a:cxn>
                    <a:cxn ang="0">
                      <a:pos x="221" y="1268"/>
                    </a:cxn>
                    <a:cxn ang="0">
                      <a:pos x="215" y="1104"/>
                    </a:cxn>
                    <a:cxn ang="0">
                      <a:pos x="186" y="1037"/>
                    </a:cxn>
                    <a:cxn ang="0">
                      <a:pos x="171" y="962"/>
                    </a:cxn>
                    <a:cxn ang="0">
                      <a:pos x="109" y="812"/>
                    </a:cxn>
                    <a:cxn ang="0">
                      <a:pos x="58" y="678"/>
                    </a:cxn>
                    <a:cxn ang="0">
                      <a:pos x="74" y="514"/>
                    </a:cxn>
                    <a:cxn ang="0">
                      <a:pos x="140" y="392"/>
                    </a:cxn>
                    <a:cxn ang="0">
                      <a:pos x="182" y="231"/>
                    </a:cxn>
                    <a:cxn ang="0">
                      <a:pos x="179" y="0"/>
                    </a:cxn>
                  </a:cxnLst>
                  <a:rect l="0" t="0" r="r" b="b"/>
                  <a:pathLst>
                    <a:path w="235" h="1414">
                      <a:moveTo>
                        <a:pt x="182" y="6"/>
                      </a:moveTo>
                      <a:cubicBezTo>
                        <a:pt x="187" y="55"/>
                        <a:pt x="160" y="106"/>
                        <a:pt x="153" y="153"/>
                      </a:cubicBezTo>
                      <a:cubicBezTo>
                        <a:pt x="143" y="209"/>
                        <a:pt x="124" y="263"/>
                        <a:pt x="113" y="319"/>
                      </a:cubicBezTo>
                      <a:cubicBezTo>
                        <a:pt x="94" y="425"/>
                        <a:pt x="35" y="523"/>
                        <a:pt x="12" y="625"/>
                      </a:cubicBezTo>
                      <a:cubicBezTo>
                        <a:pt x="0" y="678"/>
                        <a:pt x="0" y="720"/>
                        <a:pt x="13" y="772"/>
                      </a:cubicBezTo>
                      <a:cubicBezTo>
                        <a:pt x="24" y="821"/>
                        <a:pt x="44" y="860"/>
                        <a:pt x="61" y="907"/>
                      </a:cubicBezTo>
                      <a:cubicBezTo>
                        <a:pt x="92" y="1001"/>
                        <a:pt x="129" y="1095"/>
                        <a:pt x="159" y="1190"/>
                      </a:cubicBezTo>
                      <a:cubicBezTo>
                        <a:pt x="180" y="1256"/>
                        <a:pt x="174" y="1340"/>
                        <a:pt x="172" y="1414"/>
                      </a:cubicBezTo>
                      <a:cubicBezTo>
                        <a:pt x="227" y="1400"/>
                        <a:pt x="221" y="1312"/>
                        <a:pt x="221" y="1268"/>
                      </a:cubicBezTo>
                      <a:cubicBezTo>
                        <a:pt x="221" y="1215"/>
                        <a:pt x="235" y="1154"/>
                        <a:pt x="215" y="1104"/>
                      </a:cubicBezTo>
                      <a:cubicBezTo>
                        <a:pt x="207" y="1083"/>
                        <a:pt x="193" y="1060"/>
                        <a:pt x="186" y="1037"/>
                      </a:cubicBezTo>
                      <a:cubicBezTo>
                        <a:pt x="178" y="1012"/>
                        <a:pt x="179" y="986"/>
                        <a:pt x="171" y="962"/>
                      </a:cubicBezTo>
                      <a:cubicBezTo>
                        <a:pt x="154" y="910"/>
                        <a:pt x="129" y="862"/>
                        <a:pt x="109" y="812"/>
                      </a:cubicBezTo>
                      <a:cubicBezTo>
                        <a:pt x="92" y="767"/>
                        <a:pt x="67" y="724"/>
                        <a:pt x="58" y="678"/>
                      </a:cubicBezTo>
                      <a:cubicBezTo>
                        <a:pt x="47" y="622"/>
                        <a:pt x="65" y="567"/>
                        <a:pt x="74" y="514"/>
                      </a:cubicBezTo>
                      <a:cubicBezTo>
                        <a:pt x="82" y="461"/>
                        <a:pt x="109" y="435"/>
                        <a:pt x="140" y="392"/>
                      </a:cubicBezTo>
                      <a:cubicBezTo>
                        <a:pt x="173" y="346"/>
                        <a:pt x="182" y="291"/>
                        <a:pt x="182" y="231"/>
                      </a:cubicBezTo>
                      <a:cubicBezTo>
                        <a:pt x="182" y="161"/>
                        <a:pt x="203" y="66"/>
                        <a:pt x="179" y="0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81" name="Freeform 446">
                  <a:extLst>
                    <a:ext uri="{FF2B5EF4-FFF2-40B4-BE49-F238E27FC236}">
                      <a16:creationId xmlns:a16="http://schemas.microsoft.com/office/drawing/2014/main" id="{78091CB6-B7AB-36F4-B4B9-73F26930D5A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054978" y="2357236"/>
                  <a:ext cx="87541" cy="118694"/>
                </a:xfrm>
                <a:custGeom>
                  <a:avLst/>
                  <a:gdLst/>
                  <a:ahLst/>
                  <a:cxnLst>
                    <a:cxn ang="0">
                      <a:pos x="2" y="150"/>
                    </a:cxn>
                    <a:cxn ang="0">
                      <a:pos x="74" y="85"/>
                    </a:cxn>
                    <a:cxn ang="0">
                      <a:pos x="0" y="0"/>
                    </a:cxn>
                    <a:cxn ang="0">
                      <a:pos x="58" y="46"/>
                    </a:cxn>
                    <a:cxn ang="0">
                      <a:pos x="119" y="97"/>
                    </a:cxn>
                    <a:cxn ang="0">
                      <a:pos x="5" y="156"/>
                    </a:cxn>
                  </a:cxnLst>
                  <a:rect l="0" t="0" r="r" b="b"/>
                  <a:pathLst>
                    <a:path w="119" h="161">
                      <a:moveTo>
                        <a:pt x="2" y="150"/>
                      </a:moveTo>
                      <a:cubicBezTo>
                        <a:pt x="25" y="129"/>
                        <a:pt x="51" y="107"/>
                        <a:pt x="74" y="85"/>
                      </a:cubicBezTo>
                      <a:cubicBezTo>
                        <a:pt x="44" y="60"/>
                        <a:pt x="26" y="28"/>
                        <a:pt x="0" y="0"/>
                      </a:cubicBezTo>
                      <a:cubicBezTo>
                        <a:pt x="23" y="7"/>
                        <a:pt x="42" y="29"/>
                        <a:pt x="58" y="46"/>
                      </a:cubicBezTo>
                      <a:cubicBezTo>
                        <a:pt x="77" y="65"/>
                        <a:pt x="99" y="78"/>
                        <a:pt x="119" y="97"/>
                      </a:cubicBezTo>
                      <a:cubicBezTo>
                        <a:pt x="84" y="117"/>
                        <a:pt x="50" y="161"/>
                        <a:pt x="5" y="156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82" name="Freeform 452">
                  <a:extLst>
                    <a:ext uri="{FF2B5EF4-FFF2-40B4-BE49-F238E27FC236}">
                      <a16:creationId xmlns:a16="http://schemas.microsoft.com/office/drawing/2014/main" id="{E09E3206-3330-D830-2956-B22FB1A5448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238159" y="2486833"/>
                  <a:ext cx="69783" cy="374461"/>
                </a:xfrm>
                <a:custGeom>
                  <a:avLst/>
                  <a:gdLst/>
                  <a:ahLst/>
                  <a:cxnLst>
                    <a:cxn ang="0">
                      <a:pos x="60" y="135"/>
                    </a:cxn>
                    <a:cxn ang="0">
                      <a:pos x="36" y="251"/>
                    </a:cxn>
                    <a:cxn ang="0">
                      <a:pos x="26" y="385"/>
                    </a:cxn>
                    <a:cxn ang="0">
                      <a:pos x="17" y="509"/>
                    </a:cxn>
                    <a:cxn ang="0">
                      <a:pos x="17" y="411"/>
                    </a:cxn>
                    <a:cxn ang="0">
                      <a:pos x="27" y="301"/>
                    </a:cxn>
                    <a:cxn ang="0">
                      <a:pos x="36" y="183"/>
                    </a:cxn>
                    <a:cxn ang="0">
                      <a:pos x="95" y="0"/>
                    </a:cxn>
                    <a:cxn ang="0">
                      <a:pos x="60" y="135"/>
                    </a:cxn>
                  </a:cxnLst>
                  <a:rect l="0" t="0" r="r" b="b"/>
                  <a:pathLst>
                    <a:path w="95" h="509">
                      <a:moveTo>
                        <a:pt x="60" y="135"/>
                      </a:moveTo>
                      <a:cubicBezTo>
                        <a:pt x="52" y="173"/>
                        <a:pt x="44" y="211"/>
                        <a:pt x="36" y="251"/>
                      </a:cubicBezTo>
                      <a:cubicBezTo>
                        <a:pt x="28" y="296"/>
                        <a:pt x="30" y="339"/>
                        <a:pt x="26" y="385"/>
                      </a:cubicBezTo>
                      <a:cubicBezTo>
                        <a:pt x="22" y="420"/>
                        <a:pt x="29" y="479"/>
                        <a:pt x="17" y="509"/>
                      </a:cubicBezTo>
                      <a:cubicBezTo>
                        <a:pt x="0" y="486"/>
                        <a:pt x="13" y="438"/>
                        <a:pt x="17" y="411"/>
                      </a:cubicBezTo>
                      <a:cubicBezTo>
                        <a:pt x="23" y="375"/>
                        <a:pt x="22" y="337"/>
                        <a:pt x="27" y="301"/>
                      </a:cubicBezTo>
                      <a:cubicBezTo>
                        <a:pt x="33" y="263"/>
                        <a:pt x="36" y="224"/>
                        <a:pt x="36" y="183"/>
                      </a:cubicBezTo>
                      <a:cubicBezTo>
                        <a:pt x="36" y="118"/>
                        <a:pt x="59" y="51"/>
                        <a:pt x="95" y="0"/>
                      </a:cubicBezTo>
                      <a:cubicBezTo>
                        <a:pt x="91" y="46"/>
                        <a:pt x="69" y="89"/>
                        <a:pt x="60" y="135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83" name="Freeform 454">
                  <a:extLst>
                    <a:ext uri="{FF2B5EF4-FFF2-40B4-BE49-F238E27FC236}">
                      <a16:creationId xmlns:a16="http://schemas.microsoft.com/office/drawing/2014/main" id="{F1FFE8A5-D061-C747-1EFB-B383C9EBEE7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058405" y="2467830"/>
                  <a:ext cx="76637" cy="29907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104" y="3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4" h="41">
                      <a:moveTo>
                        <a:pt x="6" y="6"/>
                      </a:moveTo>
                      <a:cubicBezTo>
                        <a:pt x="44" y="26"/>
                        <a:pt x="69" y="33"/>
                        <a:pt x="104" y="38"/>
                      </a:cubicBezTo>
                      <a:cubicBezTo>
                        <a:pt x="74" y="41"/>
                        <a:pt x="9" y="19"/>
                        <a:pt x="0" y="0"/>
                      </a:cubicBezTo>
                    </a:path>
                  </a:pathLst>
                </a:custGeom>
                <a:solidFill>
                  <a:srgbClr val="151B1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84" name="Freeform 455">
                  <a:extLst>
                    <a:ext uri="{FF2B5EF4-FFF2-40B4-BE49-F238E27FC236}">
                      <a16:creationId xmlns:a16="http://schemas.microsoft.com/office/drawing/2014/main" id="{13FBB93E-40E2-928B-F691-64448CE03EDF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433160" y="2396178"/>
                  <a:ext cx="177262" cy="676336"/>
                </a:xfrm>
                <a:custGeom>
                  <a:avLst/>
                  <a:gdLst/>
                  <a:ahLst/>
                  <a:cxnLst>
                    <a:cxn ang="0">
                      <a:pos x="113" y="15"/>
                    </a:cxn>
                    <a:cxn ang="0">
                      <a:pos x="54" y="101"/>
                    </a:cxn>
                    <a:cxn ang="0">
                      <a:pos x="94" y="129"/>
                    </a:cxn>
                    <a:cxn ang="0">
                      <a:pos x="129" y="171"/>
                    </a:cxn>
                    <a:cxn ang="0">
                      <a:pos x="22" y="186"/>
                    </a:cxn>
                    <a:cxn ang="0">
                      <a:pos x="54" y="374"/>
                    </a:cxn>
                    <a:cxn ang="0">
                      <a:pos x="106" y="540"/>
                    </a:cxn>
                    <a:cxn ang="0">
                      <a:pos x="187" y="685"/>
                    </a:cxn>
                    <a:cxn ang="0">
                      <a:pos x="236" y="831"/>
                    </a:cxn>
                    <a:cxn ang="0">
                      <a:pos x="211" y="919"/>
                    </a:cxn>
                    <a:cxn ang="0">
                      <a:pos x="193" y="763"/>
                    </a:cxn>
                    <a:cxn ang="0">
                      <a:pos x="136" y="634"/>
                    </a:cxn>
                    <a:cxn ang="0">
                      <a:pos x="41" y="355"/>
                    </a:cxn>
                    <a:cxn ang="0">
                      <a:pos x="9" y="166"/>
                    </a:cxn>
                    <a:cxn ang="0">
                      <a:pos x="106" y="175"/>
                    </a:cxn>
                    <a:cxn ang="0">
                      <a:pos x="24" y="100"/>
                    </a:cxn>
                    <a:cxn ang="0">
                      <a:pos x="112" y="0"/>
                    </a:cxn>
                    <a:cxn ang="0">
                      <a:pos x="54" y="110"/>
                    </a:cxn>
                  </a:cxnLst>
                  <a:rect l="0" t="0" r="r" b="b"/>
                  <a:pathLst>
                    <a:path w="241" h="919">
                      <a:moveTo>
                        <a:pt x="113" y="15"/>
                      </a:moveTo>
                      <a:cubicBezTo>
                        <a:pt x="116" y="41"/>
                        <a:pt x="76" y="89"/>
                        <a:pt x="54" y="101"/>
                      </a:cubicBezTo>
                      <a:cubicBezTo>
                        <a:pt x="60" y="116"/>
                        <a:pt x="81" y="117"/>
                        <a:pt x="94" y="129"/>
                      </a:cubicBezTo>
                      <a:cubicBezTo>
                        <a:pt x="108" y="141"/>
                        <a:pt x="113" y="162"/>
                        <a:pt x="129" y="171"/>
                      </a:cubicBezTo>
                      <a:cubicBezTo>
                        <a:pt x="96" y="186"/>
                        <a:pt x="58" y="182"/>
                        <a:pt x="22" y="186"/>
                      </a:cubicBezTo>
                      <a:cubicBezTo>
                        <a:pt x="18" y="259"/>
                        <a:pt x="37" y="306"/>
                        <a:pt x="54" y="374"/>
                      </a:cubicBezTo>
                      <a:cubicBezTo>
                        <a:pt x="68" y="431"/>
                        <a:pt x="81" y="488"/>
                        <a:pt x="106" y="540"/>
                      </a:cubicBezTo>
                      <a:cubicBezTo>
                        <a:pt x="130" y="590"/>
                        <a:pt x="166" y="632"/>
                        <a:pt x="187" y="685"/>
                      </a:cubicBezTo>
                      <a:cubicBezTo>
                        <a:pt x="205" y="732"/>
                        <a:pt x="228" y="780"/>
                        <a:pt x="236" y="831"/>
                      </a:cubicBezTo>
                      <a:cubicBezTo>
                        <a:pt x="241" y="862"/>
                        <a:pt x="237" y="899"/>
                        <a:pt x="211" y="919"/>
                      </a:cubicBezTo>
                      <a:cubicBezTo>
                        <a:pt x="207" y="860"/>
                        <a:pt x="214" y="817"/>
                        <a:pt x="193" y="763"/>
                      </a:cubicBezTo>
                      <a:cubicBezTo>
                        <a:pt x="177" y="721"/>
                        <a:pt x="155" y="678"/>
                        <a:pt x="136" y="634"/>
                      </a:cubicBezTo>
                      <a:cubicBezTo>
                        <a:pt x="98" y="543"/>
                        <a:pt x="56" y="451"/>
                        <a:pt x="41" y="355"/>
                      </a:cubicBezTo>
                      <a:cubicBezTo>
                        <a:pt x="31" y="297"/>
                        <a:pt x="0" y="226"/>
                        <a:pt x="9" y="166"/>
                      </a:cubicBezTo>
                      <a:cubicBezTo>
                        <a:pt x="42" y="164"/>
                        <a:pt x="75" y="180"/>
                        <a:pt x="106" y="175"/>
                      </a:cubicBezTo>
                      <a:cubicBezTo>
                        <a:pt x="99" y="141"/>
                        <a:pt x="25" y="130"/>
                        <a:pt x="24" y="100"/>
                      </a:cubicBezTo>
                      <a:cubicBezTo>
                        <a:pt x="24" y="77"/>
                        <a:pt x="91" y="6"/>
                        <a:pt x="112" y="0"/>
                      </a:cubicBezTo>
                      <a:cubicBezTo>
                        <a:pt x="98" y="36"/>
                        <a:pt x="69" y="74"/>
                        <a:pt x="54" y="110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85" name="Freeform 456">
                  <a:extLst>
                    <a:ext uri="{FF2B5EF4-FFF2-40B4-BE49-F238E27FC236}">
                      <a16:creationId xmlns:a16="http://schemas.microsoft.com/office/drawing/2014/main" id="{A4AC6652-6627-5501-D696-29FDB436405A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162128" y="2513314"/>
                  <a:ext cx="292840" cy="1079458"/>
                </a:xfrm>
                <a:custGeom>
                  <a:avLst/>
                  <a:gdLst/>
                  <a:ahLst/>
                  <a:cxnLst>
                    <a:cxn ang="0">
                      <a:pos x="246" y="894"/>
                    </a:cxn>
                    <a:cxn ang="0">
                      <a:pos x="78" y="946"/>
                    </a:cxn>
                    <a:cxn ang="0">
                      <a:pos x="44" y="1005"/>
                    </a:cxn>
                    <a:cxn ang="0">
                      <a:pos x="124" y="1031"/>
                    </a:cxn>
                    <a:cxn ang="0">
                      <a:pos x="74" y="973"/>
                    </a:cxn>
                    <a:cxn ang="0">
                      <a:pos x="128" y="983"/>
                    </a:cxn>
                    <a:cxn ang="0">
                      <a:pos x="184" y="965"/>
                    </a:cxn>
                    <a:cxn ang="0">
                      <a:pos x="191" y="998"/>
                    </a:cxn>
                    <a:cxn ang="0">
                      <a:pos x="236" y="992"/>
                    </a:cxn>
                    <a:cxn ang="0">
                      <a:pos x="234" y="1083"/>
                    </a:cxn>
                    <a:cxn ang="0">
                      <a:pos x="262" y="1168"/>
                    </a:cxn>
                    <a:cxn ang="0">
                      <a:pos x="203" y="1242"/>
                    </a:cxn>
                    <a:cxn ang="0">
                      <a:pos x="268" y="1259"/>
                    </a:cxn>
                    <a:cxn ang="0">
                      <a:pos x="295" y="1316"/>
                    </a:cxn>
                    <a:cxn ang="0">
                      <a:pos x="291" y="1359"/>
                    </a:cxn>
                    <a:cxn ang="0">
                      <a:pos x="304" y="1439"/>
                    </a:cxn>
                    <a:cxn ang="0">
                      <a:pos x="386" y="1432"/>
                    </a:cxn>
                    <a:cxn ang="0">
                      <a:pos x="392" y="1361"/>
                    </a:cxn>
                    <a:cxn ang="0">
                      <a:pos x="302" y="1190"/>
                    </a:cxn>
                    <a:cxn ang="0">
                      <a:pos x="262" y="988"/>
                    </a:cxn>
                    <a:cxn ang="0">
                      <a:pos x="259" y="766"/>
                    </a:cxn>
                    <a:cxn ang="0">
                      <a:pos x="239" y="541"/>
                    </a:cxn>
                    <a:cxn ang="0">
                      <a:pos x="239" y="381"/>
                    </a:cxn>
                    <a:cxn ang="0">
                      <a:pos x="204" y="267"/>
                    </a:cxn>
                    <a:cxn ang="0">
                      <a:pos x="161" y="146"/>
                    </a:cxn>
                    <a:cxn ang="0">
                      <a:pos x="145" y="0"/>
                    </a:cxn>
                    <a:cxn ang="0">
                      <a:pos x="170" y="245"/>
                    </a:cxn>
                    <a:cxn ang="0">
                      <a:pos x="193" y="375"/>
                    </a:cxn>
                    <a:cxn ang="0">
                      <a:pos x="209" y="476"/>
                    </a:cxn>
                    <a:cxn ang="0">
                      <a:pos x="184" y="477"/>
                    </a:cxn>
                    <a:cxn ang="0">
                      <a:pos x="217" y="583"/>
                    </a:cxn>
                    <a:cxn ang="0">
                      <a:pos x="226" y="708"/>
                    </a:cxn>
                    <a:cxn ang="0">
                      <a:pos x="249" y="819"/>
                    </a:cxn>
                    <a:cxn ang="0">
                      <a:pos x="252" y="903"/>
                    </a:cxn>
                  </a:cxnLst>
                  <a:rect l="0" t="0" r="r" b="b"/>
                  <a:pathLst>
                    <a:path w="398" h="1467">
                      <a:moveTo>
                        <a:pt x="246" y="894"/>
                      </a:moveTo>
                      <a:cubicBezTo>
                        <a:pt x="249" y="955"/>
                        <a:pt x="115" y="932"/>
                        <a:pt x="78" y="946"/>
                      </a:cubicBezTo>
                      <a:cubicBezTo>
                        <a:pt x="50" y="957"/>
                        <a:pt x="0" y="986"/>
                        <a:pt x="44" y="1005"/>
                      </a:cubicBezTo>
                      <a:cubicBezTo>
                        <a:pt x="71" y="1016"/>
                        <a:pt x="102" y="1008"/>
                        <a:pt x="124" y="1031"/>
                      </a:cubicBezTo>
                      <a:cubicBezTo>
                        <a:pt x="119" y="1009"/>
                        <a:pt x="55" y="994"/>
                        <a:pt x="74" y="973"/>
                      </a:cubicBezTo>
                      <a:cubicBezTo>
                        <a:pt x="89" y="955"/>
                        <a:pt x="115" y="980"/>
                        <a:pt x="128" y="983"/>
                      </a:cubicBezTo>
                      <a:cubicBezTo>
                        <a:pt x="152" y="987"/>
                        <a:pt x="163" y="976"/>
                        <a:pt x="184" y="965"/>
                      </a:cubicBezTo>
                      <a:cubicBezTo>
                        <a:pt x="191" y="973"/>
                        <a:pt x="192" y="986"/>
                        <a:pt x="191" y="998"/>
                      </a:cubicBezTo>
                      <a:cubicBezTo>
                        <a:pt x="205" y="995"/>
                        <a:pt x="219" y="989"/>
                        <a:pt x="236" y="992"/>
                      </a:cubicBezTo>
                      <a:cubicBezTo>
                        <a:pt x="238" y="1036"/>
                        <a:pt x="205" y="1048"/>
                        <a:pt x="234" y="1083"/>
                      </a:cubicBezTo>
                      <a:cubicBezTo>
                        <a:pt x="257" y="1110"/>
                        <a:pt x="271" y="1125"/>
                        <a:pt x="262" y="1168"/>
                      </a:cubicBezTo>
                      <a:cubicBezTo>
                        <a:pt x="254" y="1208"/>
                        <a:pt x="214" y="1200"/>
                        <a:pt x="203" y="1242"/>
                      </a:cubicBezTo>
                      <a:cubicBezTo>
                        <a:pt x="188" y="1298"/>
                        <a:pt x="235" y="1264"/>
                        <a:pt x="268" y="1259"/>
                      </a:cubicBezTo>
                      <a:cubicBezTo>
                        <a:pt x="271" y="1285"/>
                        <a:pt x="284" y="1295"/>
                        <a:pt x="295" y="1316"/>
                      </a:cubicBezTo>
                      <a:cubicBezTo>
                        <a:pt x="309" y="1343"/>
                        <a:pt x="302" y="1341"/>
                        <a:pt x="291" y="1359"/>
                      </a:cubicBezTo>
                      <a:cubicBezTo>
                        <a:pt x="278" y="1381"/>
                        <a:pt x="247" y="1439"/>
                        <a:pt x="304" y="1439"/>
                      </a:cubicBezTo>
                      <a:cubicBezTo>
                        <a:pt x="319" y="1467"/>
                        <a:pt x="369" y="1455"/>
                        <a:pt x="386" y="1432"/>
                      </a:cubicBezTo>
                      <a:cubicBezTo>
                        <a:pt x="398" y="1416"/>
                        <a:pt x="394" y="1386"/>
                        <a:pt x="392" y="1361"/>
                      </a:cubicBezTo>
                      <a:cubicBezTo>
                        <a:pt x="338" y="1323"/>
                        <a:pt x="318" y="1253"/>
                        <a:pt x="302" y="1190"/>
                      </a:cubicBezTo>
                      <a:cubicBezTo>
                        <a:pt x="285" y="1123"/>
                        <a:pt x="264" y="1060"/>
                        <a:pt x="262" y="988"/>
                      </a:cubicBezTo>
                      <a:cubicBezTo>
                        <a:pt x="261" y="914"/>
                        <a:pt x="266" y="842"/>
                        <a:pt x="259" y="766"/>
                      </a:cubicBezTo>
                      <a:cubicBezTo>
                        <a:pt x="252" y="690"/>
                        <a:pt x="239" y="619"/>
                        <a:pt x="239" y="541"/>
                      </a:cubicBezTo>
                      <a:cubicBezTo>
                        <a:pt x="239" y="491"/>
                        <a:pt x="249" y="430"/>
                        <a:pt x="239" y="381"/>
                      </a:cubicBezTo>
                      <a:cubicBezTo>
                        <a:pt x="232" y="345"/>
                        <a:pt x="215" y="303"/>
                        <a:pt x="204" y="267"/>
                      </a:cubicBezTo>
                      <a:cubicBezTo>
                        <a:pt x="191" y="227"/>
                        <a:pt x="171" y="188"/>
                        <a:pt x="161" y="146"/>
                      </a:cubicBezTo>
                      <a:cubicBezTo>
                        <a:pt x="151" y="101"/>
                        <a:pt x="158" y="42"/>
                        <a:pt x="145" y="0"/>
                      </a:cubicBezTo>
                      <a:cubicBezTo>
                        <a:pt x="136" y="85"/>
                        <a:pt x="159" y="162"/>
                        <a:pt x="170" y="245"/>
                      </a:cubicBezTo>
                      <a:cubicBezTo>
                        <a:pt x="176" y="290"/>
                        <a:pt x="181" y="331"/>
                        <a:pt x="193" y="375"/>
                      </a:cubicBezTo>
                      <a:cubicBezTo>
                        <a:pt x="200" y="404"/>
                        <a:pt x="215" y="446"/>
                        <a:pt x="209" y="476"/>
                      </a:cubicBezTo>
                      <a:cubicBezTo>
                        <a:pt x="202" y="474"/>
                        <a:pt x="192" y="478"/>
                        <a:pt x="184" y="477"/>
                      </a:cubicBezTo>
                      <a:cubicBezTo>
                        <a:pt x="178" y="514"/>
                        <a:pt x="208" y="549"/>
                        <a:pt x="217" y="583"/>
                      </a:cubicBezTo>
                      <a:cubicBezTo>
                        <a:pt x="229" y="624"/>
                        <a:pt x="224" y="664"/>
                        <a:pt x="226" y="708"/>
                      </a:cubicBezTo>
                      <a:cubicBezTo>
                        <a:pt x="228" y="743"/>
                        <a:pt x="257" y="784"/>
                        <a:pt x="249" y="819"/>
                      </a:cubicBezTo>
                      <a:cubicBezTo>
                        <a:pt x="241" y="858"/>
                        <a:pt x="217" y="866"/>
                        <a:pt x="252" y="903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86" name="Freeform 458">
                  <a:extLst>
                    <a:ext uri="{FF2B5EF4-FFF2-40B4-BE49-F238E27FC236}">
                      <a16:creationId xmlns:a16="http://schemas.microsoft.com/office/drawing/2014/main" id="{92434A4F-8598-D435-20C9-46EB2EB7103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186427" y="3125473"/>
                  <a:ext cx="137697" cy="42680"/>
                </a:xfrm>
                <a:custGeom>
                  <a:avLst/>
                  <a:gdLst/>
                  <a:ahLst/>
                  <a:cxnLst>
                    <a:cxn ang="0">
                      <a:pos x="174" y="58"/>
                    </a:cxn>
                    <a:cxn ang="0">
                      <a:pos x="105" y="26"/>
                    </a:cxn>
                    <a:cxn ang="0">
                      <a:pos x="8" y="35"/>
                    </a:cxn>
                    <a:cxn ang="0">
                      <a:pos x="108" y="6"/>
                    </a:cxn>
                    <a:cxn ang="0">
                      <a:pos x="187" y="55"/>
                    </a:cxn>
                  </a:cxnLst>
                  <a:rect l="0" t="0" r="r" b="b"/>
                  <a:pathLst>
                    <a:path w="187" h="58">
                      <a:moveTo>
                        <a:pt x="174" y="58"/>
                      </a:moveTo>
                      <a:cubicBezTo>
                        <a:pt x="176" y="32"/>
                        <a:pt x="125" y="23"/>
                        <a:pt x="105" y="26"/>
                      </a:cubicBezTo>
                      <a:cubicBezTo>
                        <a:pt x="70" y="30"/>
                        <a:pt x="46" y="44"/>
                        <a:pt x="8" y="35"/>
                      </a:cubicBezTo>
                      <a:cubicBezTo>
                        <a:pt x="0" y="0"/>
                        <a:pt x="85" y="2"/>
                        <a:pt x="108" y="6"/>
                      </a:cubicBezTo>
                      <a:cubicBezTo>
                        <a:pt x="143" y="13"/>
                        <a:pt x="162" y="33"/>
                        <a:pt x="187" y="55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87" name="Freeform 461">
                  <a:extLst>
                    <a:ext uri="{FF2B5EF4-FFF2-40B4-BE49-F238E27FC236}">
                      <a16:creationId xmlns:a16="http://schemas.microsoft.com/office/drawing/2014/main" id="{4D346698-D461-B2C1-AC4E-301BCFDC1B3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558708" y="2407393"/>
                  <a:ext cx="43614" cy="175081"/>
                </a:xfrm>
                <a:custGeom>
                  <a:avLst/>
                  <a:gdLst/>
                  <a:ahLst/>
                  <a:cxnLst>
                    <a:cxn ang="0">
                      <a:pos x="59" y="39"/>
                    </a:cxn>
                    <a:cxn ang="0">
                      <a:pos x="45" y="238"/>
                    </a:cxn>
                    <a:cxn ang="0">
                      <a:pos x="56" y="0"/>
                    </a:cxn>
                  </a:cxnLst>
                  <a:rect l="0" t="0" r="r" b="b"/>
                  <a:pathLst>
                    <a:path w="59" h="238">
                      <a:moveTo>
                        <a:pt x="59" y="39"/>
                      </a:moveTo>
                      <a:cubicBezTo>
                        <a:pt x="26" y="97"/>
                        <a:pt x="49" y="175"/>
                        <a:pt x="45" y="238"/>
                      </a:cubicBezTo>
                      <a:cubicBezTo>
                        <a:pt x="0" y="222"/>
                        <a:pt x="51" y="36"/>
                        <a:pt x="56" y="0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88" name="Freeform 462">
                  <a:extLst>
                    <a:ext uri="{FF2B5EF4-FFF2-40B4-BE49-F238E27FC236}">
                      <a16:creationId xmlns:a16="http://schemas.microsoft.com/office/drawing/2014/main" id="{AE42BA9C-9894-5E78-B198-581398B1F198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736904" y="3212391"/>
                  <a:ext cx="170096" cy="269475"/>
                </a:xfrm>
                <a:custGeom>
                  <a:avLst/>
                  <a:gdLst/>
                  <a:ahLst/>
                  <a:cxnLst>
                    <a:cxn ang="0">
                      <a:pos x="39" y="283"/>
                    </a:cxn>
                    <a:cxn ang="0">
                      <a:pos x="84" y="296"/>
                    </a:cxn>
                    <a:cxn ang="0">
                      <a:pos x="208" y="215"/>
                    </a:cxn>
                    <a:cxn ang="0">
                      <a:pos x="212" y="0"/>
                    </a:cxn>
                    <a:cxn ang="0">
                      <a:pos x="228" y="156"/>
                    </a:cxn>
                    <a:cxn ang="0">
                      <a:pos x="228" y="244"/>
                    </a:cxn>
                    <a:cxn ang="0">
                      <a:pos x="186" y="300"/>
                    </a:cxn>
                    <a:cxn ang="0">
                      <a:pos x="74" y="333"/>
                    </a:cxn>
                    <a:cxn ang="0">
                      <a:pos x="0" y="245"/>
                    </a:cxn>
                    <a:cxn ang="0">
                      <a:pos x="42" y="289"/>
                    </a:cxn>
                  </a:cxnLst>
                  <a:rect l="0" t="0" r="r" b="b"/>
                  <a:pathLst>
                    <a:path w="231" h="366">
                      <a:moveTo>
                        <a:pt x="39" y="283"/>
                      </a:moveTo>
                      <a:cubicBezTo>
                        <a:pt x="54" y="286"/>
                        <a:pt x="69" y="293"/>
                        <a:pt x="84" y="296"/>
                      </a:cubicBezTo>
                      <a:cubicBezTo>
                        <a:pt x="128" y="362"/>
                        <a:pt x="201" y="258"/>
                        <a:pt x="208" y="215"/>
                      </a:cubicBezTo>
                      <a:cubicBezTo>
                        <a:pt x="220" y="144"/>
                        <a:pt x="222" y="70"/>
                        <a:pt x="212" y="0"/>
                      </a:cubicBezTo>
                      <a:cubicBezTo>
                        <a:pt x="212" y="56"/>
                        <a:pt x="228" y="99"/>
                        <a:pt x="228" y="156"/>
                      </a:cubicBezTo>
                      <a:cubicBezTo>
                        <a:pt x="228" y="184"/>
                        <a:pt x="231" y="215"/>
                        <a:pt x="228" y="244"/>
                      </a:cubicBezTo>
                      <a:cubicBezTo>
                        <a:pt x="225" y="279"/>
                        <a:pt x="213" y="284"/>
                        <a:pt x="186" y="300"/>
                      </a:cubicBezTo>
                      <a:cubicBezTo>
                        <a:pt x="143" y="326"/>
                        <a:pt x="122" y="366"/>
                        <a:pt x="74" y="333"/>
                      </a:cubicBezTo>
                      <a:cubicBezTo>
                        <a:pt x="52" y="317"/>
                        <a:pt x="1" y="270"/>
                        <a:pt x="0" y="245"/>
                      </a:cubicBezTo>
                      <a:cubicBezTo>
                        <a:pt x="11" y="262"/>
                        <a:pt x="34" y="272"/>
                        <a:pt x="42" y="289"/>
                      </a:cubicBezTo>
                    </a:path>
                  </a:pathLst>
                </a:custGeom>
                <a:solidFill>
                  <a:srgbClr val="808080">
                    <a:lumMod val="75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89" name="Freeform 463">
                  <a:extLst>
                    <a:ext uri="{FF2B5EF4-FFF2-40B4-BE49-F238E27FC236}">
                      <a16:creationId xmlns:a16="http://schemas.microsoft.com/office/drawing/2014/main" id="{D6EC2D61-DE4C-7D59-3EC1-47B4C66548E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734723" y="2534809"/>
                  <a:ext cx="33957" cy="136140"/>
                </a:xfrm>
                <a:custGeom>
                  <a:avLst/>
                  <a:gdLst/>
                  <a:ahLst/>
                  <a:cxnLst>
                    <a:cxn ang="0">
                      <a:pos x="35" y="10"/>
                    </a:cxn>
                    <a:cxn ang="0">
                      <a:pos x="3" y="185"/>
                    </a:cxn>
                    <a:cxn ang="0">
                      <a:pos x="22" y="95"/>
                    </a:cxn>
                    <a:cxn ang="0">
                      <a:pos x="32" y="0"/>
                    </a:cxn>
                  </a:cxnLst>
                  <a:rect l="0" t="0" r="r" b="b"/>
                  <a:pathLst>
                    <a:path w="46" h="185">
                      <a:moveTo>
                        <a:pt x="35" y="10"/>
                      </a:moveTo>
                      <a:cubicBezTo>
                        <a:pt x="46" y="74"/>
                        <a:pt x="39" y="134"/>
                        <a:pt x="3" y="185"/>
                      </a:cubicBezTo>
                      <a:cubicBezTo>
                        <a:pt x="0" y="153"/>
                        <a:pt x="21" y="128"/>
                        <a:pt x="22" y="95"/>
                      </a:cubicBezTo>
                      <a:cubicBezTo>
                        <a:pt x="24" y="72"/>
                        <a:pt x="13" y="7"/>
                        <a:pt x="32" y="0"/>
                      </a:cubicBezTo>
                    </a:path>
                  </a:pathLst>
                </a:custGeom>
                <a:solidFill>
                  <a:srgbClr val="808080">
                    <a:lumMod val="75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90" name="Freeform 464">
                  <a:extLst>
                    <a:ext uri="{FF2B5EF4-FFF2-40B4-BE49-F238E27FC236}">
                      <a16:creationId xmlns:a16="http://schemas.microsoft.com/office/drawing/2014/main" id="{1A9CFA56-7B3B-5FFF-7BE8-CDD623E10BA9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714162" y="2443530"/>
                  <a:ext cx="34580" cy="69783"/>
                </a:xfrm>
                <a:custGeom>
                  <a:avLst/>
                  <a:gdLst/>
                  <a:ahLst/>
                  <a:cxnLst>
                    <a:cxn ang="0">
                      <a:pos x="41" y="0"/>
                    </a:cxn>
                    <a:cxn ang="0">
                      <a:pos x="42" y="50"/>
                    </a:cxn>
                    <a:cxn ang="0">
                      <a:pos x="30" y="95"/>
                    </a:cxn>
                    <a:cxn ang="0">
                      <a:pos x="2" y="85"/>
                    </a:cxn>
                    <a:cxn ang="0">
                      <a:pos x="37" y="0"/>
                    </a:cxn>
                  </a:cxnLst>
                  <a:rect l="0" t="0" r="r" b="b"/>
                  <a:pathLst>
                    <a:path w="47" h="95">
                      <a:moveTo>
                        <a:pt x="41" y="0"/>
                      </a:moveTo>
                      <a:cubicBezTo>
                        <a:pt x="42" y="16"/>
                        <a:pt x="47" y="34"/>
                        <a:pt x="42" y="50"/>
                      </a:cubicBezTo>
                      <a:cubicBezTo>
                        <a:pt x="35" y="67"/>
                        <a:pt x="8" y="78"/>
                        <a:pt x="30" y="95"/>
                      </a:cubicBezTo>
                      <a:cubicBezTo>
                        <a:pt x="20" y="93"/>
                        <a:pt x="11" y="89"/>
                        <a:pt x="2" y="85"/>
                      </a:cubicBezTo>
                      <a:cubicBezTo>
                        <a:pt x="0" y="56"/>
                        <a:pt x="43" y="38"/>
                        <a:pt x="37" y="0"/>
                      </a:cubicBezTo>
                    </a:path>
                  </a:pathLst>
                </a:custGeom>
                <a:solidFill>
                  <a:srgbClr val="808080">
                    <a:lumMod val="75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91" name="Freeform 465">
                  <a:extLst>
                    <a:ext uri="{FF2B5EF4-FFF2-40B4-BE49-F238E27FC236}">
                      <a16:creationId xmlns:a16="http://schemas.microsoft.com/office/drawing/2014/main" id="{C15E4129-842F-7328-B341-76A3B8E6BB3F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775222" y="2443530"/>
                  <a:ext cx="58257" cy="77260"/>
                </a:xfrm>
                <a:custGeom>
                  <a:avLst/>
                  <a:gdLst/>
                  <a:ahLst/>
                  <a:cxnLst>
                    <a:cxn ang="0">
                      <a:pos x="59" y="10"/>
                    </a:cxn>
                    <a:cxn ang="0">
                      <a:pos x="52" y="59"/>
                    </a:cxn>
                    <a:cxn ang="0">
                      <a:pos x="0" y="89"/>
                    </a:cxn>
                    <a:cxn ang="0">
                      <a:pos x="58" y="65"/>
                    </a:cxn>
                    <a:cxn ang="0">
                      <a:pos x="59" y="0"/>
                    </a:cxn>
                  </a:cxnLst>
                  <a:rect l="0" t="0" r="r" b="b"/>
                  <a:pathLst>
                    <a:path w="79" h="105">
                      <a:moveTo>
                        <a:pt x="59" y="10"/>
                      </a:moveTo>
                      <a:cubicBezTo>
                        <a:pt x="35" y="18"/>
                        <a:pt x="58" y="43"/>
                        <a:pt x="52" y="59"/>
                      </a:cubicBezTo>
                      <a:cubicBezTo>
                        <a:pt x="45" y="78"/>
                        <a:pt x="20" y="86"/>
                        <a:pt x="0" y="89"/>
                      </a:cubicBezTo>
                      <a:cubicBezTo>
                        <a:pt x="16" y="105"/>
                        <a:pt x="47" y="79"/>
                        <a:pt x="58" y="65"/>
                      </a:cubicBezTo>
                      <a:cubicBezTo>
                        <a:pt x="79" y="39"/>
                        <a:pt x="66" y="28"/>
                        <a:pt x="59" y="0"/>
                      </a:cubicBezTo>
                    </a:path>
                  </a:pathLst>
                </a:custGeom>
                <a:solidFill>
                  <a:srgbClr val="808080">
                    <a:lumMod val="75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92" name="Freeform 466">
                  <a:extLst>
                    <a:ext uri="{FF2B5EF4-FFF2-40B4-BE49-F238E27FC236}">
                      <a16:creationId xmlns:a16="http://schemas.microsoft.com/office/drawing/2014/main" id="{91DEE223-CEFB-1A5A-CC55-B96A6E6E20A9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620703" y="2318918"/>
                  <a:ext cx="50157" cy="177573"/>
                </a:xfrm>
                <a:custGeom>
                  <a:avLst/>
                  <a:gdLst/>
                  <a:ahLst/>
                  <a:cxnLst>
                    <a:cxn ang="0">
                      <a:pos x="33" y="6"/>
                    </a:cxn>
                    <a:cxn ang="0">
                      <a:pos x="25" y="74"/>
                    </a:cxn>
                    <a:cxn ang="0">
                      <a:pos x="27" y="133"/>
                    </a:cxn>
                    <a:cxn ang="0">
                      <a:pos x="50" y="182"/>
                    </a:cxn>
                    <a:cxn ang="0">
                      <a:pos x="68" y="241"/>
                    </a:cxn>
                    <a:cxn ang="0">
                      <a:pos x="14" y="120"/>
                    </a:cxn>
                    <a:cxn ang="0">
                      <a:pos x="11" y="53"/>
                    </a:cxn>
                    <a:cxn ang="0">
                      <a:pos x="42" y="0"/>
                    </a:cxn>
                  </a:cxnLst>
                  <a:rect l="0" t="0" r="r" b="b"/>
                  <a:pathLst>
                    <a:path w="68" h="241">
                      <a:moveTo>
                        <a:pt x="33" y="6"/>
                      </a:moveTo>
                      <a:cubicBezTo>
                        <a:pt x="32" y="36"/>
                        <a:pt x="32" y="50"/>
                        <a:pt x="25" y="74"/>
                      </a:cubicBezTo>
                      <a:cubicBezTo>
                        <a:pt x="20" y="94"/>
                        <a:pt x="17" y="112"/>
                        <a:pt x="27" y="133"/>
                      </a:cubicBezTo>
                      <a:cubicBezTo>
                        <a:pt x="36" y="151"/>
                        <a:pt x="45" y="158"/>
                        <a:pt x="50" y="182"/>
                      </a:cubicBezTo>
                      <a:cubicBezTo>
                        <a:pt x="54" y="201"/>
                        <a:pt x="57" y="226"/>
                        <a:pt x="68" y="241"/>
                      </a:cubicBezTo>
                      <a:cubicBezTo>
                        <a:pt x="43" y="205"/>
                        <a:pt x="33" y="160"/>
                        <a:pt x="14" y="120"/>
                      </a:cubicBezTo>
                      <a:cubicBezTo>
                        <a:pt x="0" y="90"/>
                        <a:pt x="1" y="83"/>
                        <a:pt x="11" y="53"/>
                      </a:cubicBezTo>
                      <a:cubicBezTo>
                        <a:pt x="17" y="35"/>
                        <a:pt x="20" y="2"/>
                        <a:pt x="42" y="0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93" name="Freeform 467">
                  <a:extLst>
                    <a:ext uri="{FF2B5EF4-FFF2-40B4-BE49-F238E27FC236}">
                      <a16:creationId xmlns:a16="http://schemas.microsoft.com/office/drawing/2014/main" id="{0804121F-3F49-DA79-DF46-A150D5E6A8E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885505" y="2262530"/>
                  <a:ext cx="76637" cy="100002"/>
                </a:xfrm>
                <a:custGeom>
                  <a:avLst/>
                  <a:gdLst/>
                  <a:ahLst/>
                  <a:cxnLst>
                    <a:cxn ang="0">
                      <a:pos x="7" y="83"/>
                    </a:cxn>
                    <a:cxn ang="0">
                      <a:pos x="56" y="31"/>
                    </a:cxn>
                    <a:cxn ang="0">
                      <a:pos x="98" y="136"/>
                    </a:cxn>
                    <a:cxn ang="0">
                      <a:pos x="42" y="0"/>
                    </a:cxn>
                    <a:cxn ang="0">
                      <a:pos x="0" y="80"/>
                    </a:cxn>
                  </a:cxnLst>
                  <a:rect l="0" t="0" r="r" b="b"/>
                  <a:pathLst>
                    <a:path w="104" h="136">
                      <a:moveTo>
                        <a:pt x="7" y="83"/>
                      </a:moveTo>
                      <a:cubicBezTo>
                        <a:pt x="40" y="86"/>
                        <a:pt x="38" y="46"/>
                        <a:pt x="56" y="31"/>
                      </a:cubicBezTo>
                      <a:cubicBezTo>
                        <a:pt x="77" y="53"/>
                        <a:pt x="104" y="105"/>
                        <a:pt x="98" y="136"/>
                      </a:cubicBezTo>
                      <a:cubicBezTo>
                        <a:pt x="98" y="87"/>
                        <a:pt x="97" y="20"/>
                        <a:pt x="42" y="0"/>
                      </a:cubicBezTo>
                      <a:cubicBezTo>
                        <a:pt x="28" y="23"/>
                        <a:pt x="29" y="70"/>
                        <a:pt x="0" y="80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94" name="Freeform 468">
                  <a:extLst>
                    <a:ext uri="{FF2B5EF4-FFF2-40B4-BE49-F238E27FC236}">
                      <a16:creationId xmlns:a16="http://schemas.microsoft.com/office/drawing/2014/main" id="{AC61AC1C-2AE7-A915-447F-7B97D4E6E16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193298" y="3644485"/>
                  <a:ext cx="91279" cy="180065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9" y="71"/>
                    </a:cxn>
                    <a:cxn ang="0">
                      <a:pos x="77" y="121"/>
                    </a:cxn>
                    <a:cxn ang="0">
                      <a:pos x="0" y="221"/>
                    </a:cxn>
                    <a:cxn ang="0">
                      <a:pos x="0" y="234"/>
                    </a:cxn>
                    <a:cxn ang="0">
                      <a:pos x="120" y="111"/>
                    </a:cxn>
                    <a:cxn ang="0">
                      <a:pos x="16" y="9"/>
                    </a:cxn>
                  </a:cxnLst>
                  <a:rect l="0" t="0" r="r" b="b"/>
                  <a:pathLst>
                    <a:path w="124" h="245">
                      <a:moveTo>
                        <a:pt x="0" y="19"/>
                      </a:moveTo>
                      <a:cubicBezTo>
                        <a:pt x="19" y="33"/>
                        <a:pt x="28" y="52"/>
                        <a:pt x="39" y="71"/>
                      </a:cubicBezTo>
                      <a:cubicBezTo>
                        <a:pt x="48" y="88"/>
                        <a:pt x="67" y="103"/>
                        <a:pt x="77" y="121"/>
                      </a:cubicBezTo>
                      <a:cubicBezTo>
                        <a:pt x="102" y="165"/>
                        <a:pt x="43" y="222"/>
                        <a:pt x="0" y="221"/>
                      </a:cubicBezTo>
                      <a:cubicBezTo>
                        <a:pt x="0" y="226"/>
                        <a:pt x="0" y="229"/>
                        <a:pt x="0" y="234"/>
                      </a:cubicBezTo>
                      <a:cubicBezTo>
                        <a:pt x="73" y="245"/>
                        <a:pt x="124" y="177"/>
                        <a:pt x="120" y="111"/>
                      </a:cubicBezTo>
                      <a:cubicBezTo>
                        <a:pt x="77" y="83"/>
                        <a:pt x="85" y="0"/>
                        <a:pt x="16" y="9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95" name="Freeform 469">
                  <a:extLst>
                    <a:ext uri="{FF2B5EF4-FFF2-40B4-BE49-F238E27FC236}">
                      <a16:creationId xmlns:a16="http://schemas.microsoft.com/office/drawing/2014/main" id="{0AE09313-FF78-CCE4-AB85-5DB46C7D2D1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633787" y="1720153"/>
                  <a:ext cx="119317" cy="70406"/>
                </a:xfrm>
                <a:custGeom>
                  <a:avLst/>
                  <a:gdLst/>
                  <a:ahLst/>
                  <a:cxnLst>
                    <a:cxn ang="0">
                      <a:pos x="97" y="83"/>
                    </a:cxn>
                    <a:cxn ang="0">
                      <a:pos x="13" y="71"/>
                    </a:cxn>
                    <a:cxn ang="0">
                      <a:pos x="162" y="53"/>
                    </a:cxn>
                    <a:cxn ang="0">
                      <a:pos x="0" y="92"/>
                    </a:cxn>
                    <a:cxn ang="0">
                      <a:pos x="81" y="73"/>
                    </a:cxn>
                  </a:cxnLst>
                  <a:rect l="0" t="0" r="r" b="b"/>
                  <a:pathLst>
                    <a:path w="162" h="96">
                      <a:moveTo>
                        <a:pt x="97" y="83"/>
                      </a:moveTo>
                      <a:cubicBezTo>
                        <a:pt x="70" y="78"/>
                        <a:pt x="39" y="75"/>
                        <a:pt x="13" y="71"/>
                      </a:cubicBezTo>
                      <a:cubicBezTo>
                        <a:pt x="62" y="52"/>
                        <a:pt x="108" y="56"/>
                        <a:pt x="162" y="53"/>
                      </a:cubicBezTo>
                      <a:cubicBezTo>
                        <a:pt x="130" y="0"/>
                        <a:pt x="15" y="40"/>
                        <a:pt x="0" y="92"/>
                      </a:cubicBezTo>
                      <a:cubicBezTo>
                        <a:pt x="28" y="96"/>
                        <a:pt x="54" y="66"/>
                        <a:pt x="81" y="73"/>
                      </a:cubicBezTo>
                    </a:path>
                  </a:pathLst>
                </a:custGeom>
                <a:solidFill>
                  <a:srgbClr val="808080"/>
                </a:solidFill>
                <a:ln w="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96" name="Freeform 471">
                  <a:extLst>
                    <a:ext uri="{FF2B5EF4-FFF2-40B4-BE49-F238E27FC236}">
                      <a16:creationId xmlns:a16="http://schemas.microsoft.com/office/drawing/2014/main" id="{2A511A85-31CE-3653-73DB-725FAA33A8B9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530981" y="1812678"/>
                  <a:ext cx="92525" cy="171654"/>
                </a:xfrm>
                <a:custGeom>
                  <a:avLst/>
                  <a:gdLst/>
                  <a:ahLst/>
                  <a:cxnLst>
                    <a:cxn ang="0">
                      <a:pos x="32" y="163"/>
                    </a:cxn>
                    <a:cxn ang="0">
                      <a:pos x="77" y="59"/>
                    </a:cxn>
                    <a:cxn ang="0">
                      <a:pos x="68" y="101"/>
                    </a:cxn>
                    <a:cxn ang="0">
                      <a:pos x="126" y="6"/>
                    </a:cxn>
                    <a:cxn ang="0">
                      <a:pos x="28" y="94"/>
                    </a:cxn>
                    <a:cxn ang="0">
                      <a:pos x="22" y="172"/>
                    </a:cxn>
                    <a:cxn ang="0">
                      <a:pos x="0" y="233"/>
                    </a:cxn>
                    <a:cxn ang="0">
                      <a:pos x="32" y="149"/>
                    </a:cxn>
                  </a:cxnLst>
                  <a:rect l="0" t="0" r="r" b="b"/>
                  <a:pathLst>
                    <a:path w="126" h="233">
                      <a:moveTo>
                        <a:pt x="32" y="163"/>
                      </a:moveTo>
                      <a:cubicBezTo>
                        <a:pt x="36" y="122"/>
                        <a:pt x="51" y="88"/>
                        <a:pt x="77" y="59"/>
                      </a:cubicBezTo>
                      <a:cubicBezTo>
                        <a:pt x="72" y="72"/>
                        <a:pt x="61" y="88"/>
                        <a:pt x="68" y="101"/>
                      </a:cubicBezTo>
                      <a:cubicBezTo>
                        <a:pt x="85" y="68"/>
                        <a:pt x="107" y="39"/>
                        <a:pt x="126" y="6"/>
                      </a:cubicBezTo>
                      <a:cubicBezTo>
                        <a:pt x="85" y="0"/>
                        <a:pt x="40" y="59"/>
                        <a:pt x="28" y="94"/>
                      </a:cubicBezTo>
                      <a:cubicBezTo>
                        <a:pt x="21" y="118"/>
                        <a:pt x="28" y="147"/>
                        <a:pt x="22" y="172"/>
                      </a:cubicBezTo>
                      <a:cubicBezTo>
                        <a:pt x="17" y="192"/>
                        <a:pt x="8" y="214"/>
                        <a:pt x="0" y="233"/>
                      </a:cubicBezTo>
                      <a:cubicBezTo>
                        <a:pt x="32" y="213"/>
                        <a:pt x="21" y="179"/>
                        <a:pt x="32" y="149"/>
                      </a:cubicBezTo>
                    </a:path>
                  </a:pathLst>
                </a:custGeom>
                <a:solidFill>
                  <a:srgbClr val="808080"/>
                </a:solidFill>
                <a:ln w="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97" name="Freeform 473">
                  <a:extLst>
                    <a:ext uri="{FF2B5EF4-FFF2-40B4-BE49-F238E27FC236}">
                      <a16:creationId xmlns:a16="http://schemas.microsoft.com/office/drawing/2014/main" id="{38DC7134-C22C-E9D4-0EDC-61360A90B2C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861205" y="1808940"/>
                  <a:ext cx="72275" cy="127417"/>
                </a:xfrm>
                <a:custGeom>
                  <a:avLst/>
                  <a:gdLst/>
                  <a:ahLst/>
                  <a:cxnLst>
                    <a:cxn ang="0">
                      <a:pos x="10" y="17"/>
                    </a:cxn>
                    <a:cxn ang="0">
                      <a:pos x="56" y="131"/>
                    </a:cxn>
                    <a:cxn ang="0">
                      <a:pos x="63" y="86"/>
                    </a:cxn>
                    <a:cxn ang="0">
                      <a:pos x="88" y="173"/>
                    </a:cxn>
                    <a:cxn ang="0">
                      <a:pos x="75" y="54"/>
                    </a:cxn>
                    <a:cxn ang="0">
                      <a:pos x="17" y="2"/>
                    </a:cxn>
                    <a:cxn ang="0">
                      <a:pos x="0" y="21"/>
                    </a:cxn>
                  </a:cxnLst>
                  <a:rect l="0" t="0" r="r" b="b"/>
                  <a:pathLst>
                    <a:path w="98" h="173">
                      <a:moveTo>
                        <a:pt x="10" y="17"/>
                      </a:moveTo>
                      <a:cubicBezTo>
                        <a:pt x="44" y="36"/>
                        <a:pt x="57" y="90"/>
                        <a:pt x="56" y="131"/>
                      </a:cubicBezTo>
                      <a:cubicBezTo>
                        <a:pt x="58" y="116"/>
                        <a:pt x="66" y="103"/>
                        <a:pt x="63" y="86"/>
                      </a:cubicBezTo>
                      <a:cubicBezTo>
                        <a:pt x="79" y="107"/>
                        <a:pt x="88" y="146"/>
                        <a:pt x="88" y="173"/>
                      </a:cubicBezTo>
                      <a:cubicBezTo>
                        <a:pt x="86" y="129"/>
                        <a:pt x="98" y="93"/>
                        <a:pt x="75" y="54"/>
                      </a:cubicBezTo>
                      <a:cubicBezTo>
                        <a:pt x="63" y="36"/>
                        <a:pt x="40" y="0"/>
                        <a:pt x="17" y="2"/>
                      </a:cubicBezTo>
                      <a:cubicBezTo>
                        <a:pt x="15" y="13"/>
                        <a:pt x="8" y="15"/>
                        <a:pt x="0" y="21"/>
                      </a:cubicBezTo>
                    </a:path>
                  </a:pathLst>
                </a:custGeom>
                <a:solidFill>
                  <a:srgbClr val="808080"/>
                </a:solidFill>
                <a:ln w="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98" name="Freeform 475">
                  <a:extLst>
                    <a:ext uri="{FF2B5EF4-FFF2-40B4-BE49-F238E27FC236}">
                      <a16:creationId xmlns:a16="http://schemas.microsoft.com/office/drawing/2014/main" id="{EA7383AE-D99F-4FB8-3B36-3BCCE31D5F2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771484" y="2991515"/>
                  <a:ext cx="114955" cy="326797"/>
                </a:xfrm>
                <a:custGeom>
                  <a:avLst/>
                  <a:gdLst/>
                  <a:ahLst/>
                  <a:cxnLst>
                    <a:cxn ang="0">
                      <a:pos x="125" y="272"/>
                    </a:cxn>
                    <a:cxn ang="0">
                      <a:pos x="39" y="423"/>
                    </a:cxn>
                    <a:cxn ang="0">
                      <a:pos x="49" y="415"/>
                    </a:cxn>
                    <a:cxn ang="0">
                      <a:pos x="8" y="444"/>
                    </a:cxn>
                    <a:cxn ang="0">
                      <a:pos x="43" y="384"/>
                    </a:cxn>
                    <a:cxn ang="0">
                      <a:pos x="86" y="251"/>
                    </a:cxn>
                    <a:cxn ang="0">
                      <a:pos x="113" y="158"/>
                    </a:cxn>
                    <a:cxn ang="0">
                      <a:pos x="126" y="64"/>
                    </a:cxn>
                    <a:cxn ang="0">
                      <a:pos x="138" y="0"/>
                    </a:cxn>
                    <a:cxn ang="0">
                      <a:pos x="125" y="272"/>
                    </a:cxn>
                  </a:cxnLst>
                  <a:rect l="0" t="0" r="r" b="b"/>
                  <a:pathLst>
                    <a:path w="156" h="444">
                      <a:moveTo>
                        <a:pt x="125" y="272"/>
                      </a:moveTo>
                      <a:cubicBezTo>
                        <a:pt x="108" y="320"/>
                        <a:pt x="77" y="388"/>
                        <a:pt x="39" y="423"/>
                      </a:cubicBezTo>
                      <a:cubicBezTo>
                        <a:pt x="43" y="419"/>
                        <a:pt x="47" y="417"/>
                        <a:pt x="49" y="415"/>
                      </a:cubicBezTo>
                      <a:cubicBezTo>
                        <a:pt x="42" y="431"/>
                        <a:pt x="24" y="442"/>
                        <a:pt x="8" y="444"/>
                      </a:cubicBezTo>
                      <a:cubicBezTo>
                        <a:pt x="0" y="412"/>
                        <a:pt x="25" y="402"/>
                        <a:pt x="43" y="384"/>
                      </a:cubicBezTo>
                      <a:cubicBezTo>
                        <a:pt x="80" y="348"/>
                        <a:pt x="82" y="304"/>
                        <a:pt x="86" y="251"/>
                      </a:cubicBezTo>
                      <a:cubicBezTo>
                        <a:pt x="89" y="213"/>
                        <a:pt x="102" y="192"/>
                        <a:pt x="113" y="158"/>
                      </a:cubicBezTo>
                      <a:cubicBezTo>
                        <a:pt x="124" y="128"/>
                        <a:pt x="119" y="95"/>
                        <a:pt x="126" y="64"/>
                      </a:cubicBezTo>
                      <a:cubicBezTo>
                        <a:pt x="130" y="42"/>
                        <a:pt x="139" y="24"/>
                        <a:pt x="138" y="0"/>
                      </a:cubicBezTo>
                      <a:cubicBezTo>
                        <a:pt x="138" y="88"/>
                        <a:pt x="156" y="187"/>
                        <a:pt x="125" y="272"/>
                      </a:cubicBezTo>
                      <a:close/>
                    </a:path>
                  </a:pathLst>
                </a:custGeom>
                <a:solidFill>
                  <a:srgbClr val="808080">
                    <a:lumMod val="75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99" name="Freeform 478">
                  <a:extLst>
                    <a:ext uri="{FF2B5EF4-FFF2-40B4-BE49-F238E27FC236}">
                      <a16:creationId xmlns:a16="http://schemas.microsoft.com/office/drawing/2014/main" id="{38A3913E-AD52-C610-A938-C593ACDDD819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253424" y="5512742"/>
                  <a:ext cx="90033" cy="103740"/>
                </a:xfrm>
                <a:custGeom>
                  <a:avLst/>
                  <a:gdLst/>
                  <a:ahLst/>
                  <a:cxnLst>
                    <a:cxn ang="0">
                      <a:pos x="35" y="10"/>
                    </a:cxn>
                    <a:cxn ang="0">
                      <a:pos x="3" y="11"/>
                    </a:cxn>
                    <a:cxn ang="0">
                      <a:pos x="31" y="40"/>
                    </a:cxn>
                    <a:cxn ang="0">
                      <a:pos x="51" y="75"/>
                    </a:cxn>
                    <a:cxn ang="0">
                      <a:pos x="122" y="141"/>
                    </a:cxn>
                    <a:cxn ang="0">
                      <a:pos x="78" y="81"/>
                    </a:cxn>
                    <a:cxn ang="0">
                      <a:pos x="41" y="7"/>
                    </a:cxn>
                    <a:cxn ang="0">
                      <a:pos x="15" y="0"/>
                    </a:cxn>
                  </a:cxnLst>
                  <a:rect l="0" t="0" r="r" b="b"/>
                  <a:pathLst>
                    <a:path w="122" h="141">
                      <a:moveTo>
                        <a:pt x="35" y="10"/>
                      </a:moveTo>
                      <a:cubicBezTo>
                        <a:pt x="25" y="9"/>
                        <a:pt x="13" y="10"/>
                        <a:pt x="3" y="11"/>
                      </a:cubicBezTo>
                      <a:cubicBezTo>
                        <a:pt x="0" y="29"/>
                        <a:pt x="21" y="31"/>
                        <a:pt x="31" y="40"/>
                      </a:cubicBezTo>
                      <a:cubicBezTo>
                        <a:pt x="42" y="52"/>
                        <a:pt x="45" y="62"/>
                        <a:pt x="51" y="75"/>
                      </a:cubicBezTo>
                      <a:cubicBezTo>
                        <a:pt x="67" y="110"/>
                        <a:pt x="82" y="130"/>
                        <a:pt x="122" y="141"/>
                      </a:cubicBezTo>
                      <a:cubicBezTo>
                        <a:pt x="97" y="125"/>
                        <a:pt x="87" y="105"/>
                        <a:pt x="78" y="81"/>
                      </a:cubicBezTo>
                      <a:cubicBezTo>
                        <a:pt x="67" y="54"/>
                        <a:pt x="48" y="34"/>
                        <a:pt x="41" y="7"/>
                      </a:cubicBezTo>
                      <a:cubicBezTo>
                        <a:pt x="33" y="4"/>
                        <a:pt x="24" y="0"/>
                        <a:pt x="15" y="0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00" name="Stern mit 4 Zacken 130">
                  <a:extLst>
                    <a:ext uri="{FF2B5EF4-FFF2-40B4-BE49-F238E27FC236}">
                      <a16:creationId xmlns:a16="http://schemas.microsoft.com/office/drawing/2014/main" id="{66CB1AA5-984F-58D3-9F25-6525EBAF4524}"/>
                    </a:ext>
                  </a:extLst>
                </p:cNvPr>
                <p:cNvSpPr/>
                <p:nvPr/>
              </p:nvSpPr>
              <p:spPr bwMode="gray">
                <a:xfrm>
                  <a:off x="6953727" y="1590582"/>
                  <a:ext cx="146172" cy="118989"/>
                </a:xfrm>
                <a:prstGeom prst="star4">
                  <a:avLst>
                    <a:gd name="adj" fmla="val 2866"/>
                  </a:avLst>
                </a:prstGeom>
                <a:gradFill flip="none" rotWithShape="1">
                  <a:gsLst>
                    <a:gs pos="1000">
                      <a:srgbClr val="FFFFFF"/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749" name="Group 2748">
                <a:extLst>
                  <a:ext uri="{FF2B5EF4-FFF2-40B4-BE49-F238E27FC236}">
                    <a16:creationId xmlns:a16="http://schemas.microsoft.com/office/drawing/2014/main" id="{A4C81367-13D4-5BF4-5B9F-9837C67F4153}"/>
                  </a:ext>
                </a:extLst>
              </p:cNvPr>
              <p:cNvGrpSpPr/>
              <p:nvPr/>
            </p:nvGrpSpPr>
            <p:grpSpPr>
              <a:xfrm>
                <a:off x="5904021" y="2781848"/>
                <a:ext cx="638957" cy="1924282"/>
                <a:chOff x="5596731" y="1613488"/>
                <a:chExt cx="979819" cy="2967395"/>
              </a:xfrm>
            </p:grpSpPr>
            <p:sp>
              <p:nvSpPr>
                <p:cNvPr id="2750" name="Freeform 267">
                  <a:extLst>
                    <a:ext uri="{FF2B5EF4-FFF2-40B4-BE49-F238E27FC236}">
                      <a16:creationId xmlns:a16="http://schemas.microsoft.com/office/drawing/2014/main" id="{28E38959-B607-ACAE-A9BB-7F8DCE761462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367669" y="2299452"/>
                  <a:ext cx="92531" cy="479832"/>
                </a:xfrm>
                <a:custGeom>
                  <a:avLst/>
                  <a:gdLst/>
                  <a:ahLst/>
                  <a:cxnLst>
                    <a:cxn ang="0">
                      <a:pos x="12" y="41"/>
                    </a:cxn>
                    <a:cxn ang="0">
                      <a:pos x="0" y="275"/>
                    </a:cxn>
                    <a:cxn ang="0">
                      <a:pos x="34" y="498"/>
                    </a:cxn>
                    <a:cxn ang="0">
                      <a:pos x="1" y="887"/>
                    </a:cxn>
                    <a:cxn ang="0">
                      <a:pos x="35" y="736"/>
                    </a:cxn>
                    <a:cxn ang="0">
                      <a:pos x="18" y="415"/>
                    </a:cxn>
                    <a:cxn ang="0">
                      <a:pos x="24" y="211"/>
                    </a:cxn>
                    <a:cxn ang="0">
                      <a:pos x="29" y="0"/>
                    </a:cxn>
                  </a:cxnLst>
                  <a:rect l="0" t="0" r="r" b="b"/>
                  <a:pathLst>
                    <a:path w="171" h="887">
                      <a:moveTo>
                        <a:pt x="12" y="41"/>
                      </a:moveTo>
                      <a:cubicBezTo>
                        <a:pt x="37" y="97"/>
                        <a:pt x="0" y="207"/>
                        <a:pt x="0" y="275"/>
                      </a:cubicBezTo>
                      <a:cubicBezTo>
                        <a:pt x="0" y="361"/>
                        <a:pt x="6" y="422"/>
                        <a:pt x="34" y="498"/>
                      </a:cubicBezTo>
                      <a:cubicBezTo>
                        <a:pt x="80" y="621"/>
                        <a:pt x="171" y="811"/>
                        <a:pt x="1" y="887"/>
                      </a:cubicBezTo>
                      <a:cubicBezTo>
                        <a:pt x="13" y="832"/>
                        <a:pt x="35" y="802"/>
                        <a:pt x="35" y="736"/>
                      </a:cubicBezTo>
                      <a:cubicBezTo>
                        <a:pt x="35" y="631"/>
                        <a:pt x="28" y="520"/>
                        <a:pt x="18" y="415"/>
                      </a:cubicBezTo>
                      <a:cubicBezTo>
                        <a:pt x="11" y="345"/>
                        <a:pt x="18" y="278"/>
                        <a:pt x="24" y="211"/>
                      </a:cubicBezTo>
                      <a:cubicBezTo>
                        <a:pt x="30" y="144"/>
                        <a:pt x="7" y="62"/>
                        <a:pt x="29" y="0"/>
                      </a:cubicBezTo>
                    </a:path>
                  </a:pathLst>
                </a:custGeom>
                <a:solidFill>
                  <a:srgbClr val="1B242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51" name="Freeform 268">
                  <a:extLst>
                    <a:ext uri="{FF2B5EF4-FFF2-40B4-BE49-F238E27FC236}">
                      <a16:creationId xmlns:a16="http://schemas.microsoft.com/office/drawing/2014/main" id="{D59CDA21-0C5E-4AFE-5912-4133084F4D2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735298" y="4251987"/>
                  <a:ext cx="272554" cy="291105"/>
                </a:xfrm>
                <a:custGeom>
                  <a:avLst/>
                  <a:gdLst/>
                  <a:ahLst/>
                  <a:cxnLst>
                    <a:cxn ang="0">
                      <a:pos x="453" y="0"/>
                    </a:cxn>
                    <a:cxn ang="0">
                      <a:pos x="491" y="43"/>
                    </a:cxn>
                    <a:cxn ang="0">
                      <a:pos x="503" y="116"/>
                    </a:cxn>
                    <a:cxn ang="0">
                      <a:pos x="451" y="228"/>
                    </a:cxn>
                    <a:cxn ang="0">
                      <a:pos x="385" y="327"/>
                    </a:cxn>
                    <a:cxn ang="0">
                      <a:pos x="343" y="382"/>
                    </a:cxn>
                    <a:cxn ang="0">
                      <a:pos x="324" y="452"/>
                    </a:cxn>
                    <a:cxn ang="0">
                      <a:pos x="196" y="515"/>
                    </a:cxn>
                    <a:cxn ang="0">
                      <a:pos x="56" y="537"/>
                    </a:cxn>
                    <a:cxn ang="0">
                      <a:pos x="4" y="531"/>
                    </a:cxn>
                    <a:cxn ang="0">
                      <a:pos x="44" y="415"/>
                    </a:cxn>
                    <a:cxn ang="0">
                      <a:pos x="94" y="301"/>
                    </a:cxn>
                    <a:cxn ang="0">
                      <a:pos x="205" y="239"/>
                    </a:cxn>
                    <a:cxn ang="0">
                      <a:pos x="318" y="133"/>
                    </a:cxn>
                    <a:cxn ang="0">
                      <a:pos x="372" y="26"/>
                    </a:cxn>
                    <a:cxn ang="0">
                      <a:pos x="471" y="11"/>
                    </a:cxn>
                  </a:cxnLst>
                  <a:rect l="0" t="0" r="r" b="b"/>
                  <a:pathLst>
                    <a:path w="504" h="538">
                      <a:moveTo>
                        <a:pt x="453" y="0"/>
                      </a:moveTo>
                      <a:cubicBezTo>
                        <a:pt x="468" y="18"/>
                        <a:pt x="482" y="20"/>
                        <a:pt x="491" y="43"/>
                      </a:cubicBezTo>
                      <a:cubicBezTo>
                        <a:pt x="500" y="66"/>
                        <a:pt x="502" y="91"/>
                        <a:pt x="503" y="116"/>
                      </a:cubicBezTo>
                      <a:cubicBezTo>
                        <a:pt x="504" y="156"/>
                        <a:pt x="497" y="220"/>
                        <a:pt x="451" y="228"/>
                      </a:cubicBezTo>
                      <a:cubicBezTo>
                        <a:pt x="427" y="259"/>
                        <a:pt x="408" y="295"/>
                        <a:pt x="385" y="327"/>
                      </a:cubicBezTo>
                      <a:cubicBezTo>
                        <a:pt x="373" y="344"/>
                        <a:pt x="349" y="362"/>
                        <a:pt x="343" y="382"/>
                      </a:cubicBezTo>
                      <a:cubicBezTo>
                        <a:pt x="334" y="411"/>
                        <a:pt x="345" y="427"/>
                        <a:pt x="324" y="452"/>
                      </a:cubicBezTo>
                      <a:cubicBezTo>
                        <a:pt x="289" y="493"/>
                        <a:pt x="242" y="495"/>
                        <a:pt x="196" y="515"/>
                      </a:cubicBezTo>
                      <a:cubicBezTo>
                        <a:pt x="151" y="535"/>
                        <a:pt x="109" y="535"/>
                        <a:pt x="56" y="537"/>
                      </a:cubicBezTo>
                      <a:cubicBezTo>
                        <a:pt x="42" y="538"/>
                        <a:pt x="19" y="532"/>
                        <a:pt x="4" y="531"/>
                      </a:cubicBezTo>
                      <a:cubicBezTo>
                        <a:pt x="0" y="499"/>
                        <a:pt x="30" y="441"/>
                        <a:pt x="44" y="415"/>
                      </a:cubicBezTo>
                      <a:cubicBezTo>
                        <a:pt x="62" y="381"/>
                        <a:pt x="70" y="333"/>
                        <a:pt x="94" y="301"/>
                      </a:cubicBezTo>
                      <a:cubicBezTo>
                        <a:pt x="120" y="267"/>
                        <a:pt x="170" y="258"/>
                        <a:pt x="205" y="239"/>
                      </a:cubicBezTo>
                      <a:cubicBezTo>
                        <a:pt x="250" y="213"/>
                        <a:pt x="288" y="178"/>
                        <a:pt x="318" y="133"/>
                      </a:cubicBezTo>
                      <a:cubicBezTo>
                        <a:pt x="340" y="101"/>
                        <a:pt x="341" y="52"/>
                        <a:pt x="372" y="26"/>
                      </a:cubicBezTo>
                      <a:cubicBezTo>
                        <a:pt x="398" y="5"/>
                        <a:pt x="439" y="6"/>
                        <a:pt x="471" y="11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52" name="Freeform 269">
                  <a:extLst>
                    <a:ext uri="{FF2B5EF4-FFF2-40B4-BE49-F238E27FC236}">
                      <a16:creationId xmlns:a16="http://schemas.microsoft.com/office/drawing/2014/main" id="{B8ACD2C4-8822-9A1C-904D-B722EE7DF24C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785457" y="3032597"/>
                  <a:ext cx="420969" cy="1436288"/>
                </a:xfrm>
                <a:custGeom>
                  <a:avLst/>
                  <a:gdLst/>
                  <a:ahLst/>
                  <a:cxnLst>
                    <a:cxn ang="0">
                      <a:pos x="751" y="46"/>
                    </a:cxn>
                    <a:cxn ang="0">
                      <a:pos x="715" y="302"/>
                    </a:cxn>
                    <a:cxn ang="0">
                      <a:pos x="696" y="587"/>
                    </a:cxn>
                    <a:cxn ang="0">
                      <a:pos x="681" y="884"/>
                    </a:cxn>
                    <a:cxn ang="0">
                      <a:pos x="689" y="1016"/>
                    </a:cxn>
                    <a:cxn ang="0">
                      <a:pos x="651" y="1113"/>
                    </a:cxn>
                    <a:cxn ang="0">
                      <a:pos x="622" y="1298"/>
                    </a:cxn>
                    <a:cxn ang="0">
                      <a:pos x="568" y="1465"/>
                    </a:cxn>
                    <a:cxn ang="0">
                      <a:pos x="547" y="1679"/>
                    </a:cxn>
                    <a:cxn ang="0">
                      <a:pos x="424" y="2026"/>
                    </a:cxn>
                    <a:cxn ang="0">
                      <a:pos x="377" y="2201"/>
                    </a:cxn>
                    <a:cxn ang="0">
                      <a:pos x="377" y="2291"/>
                    </a:cxn>
                    <a:cxn ang="0">
                      <a:pos x="374" y="2408"/>
                    </a:cxn>
                    <a:cxn ang="0">
                      <a:pos x="286" y="2521"/>
                    </a:cxn>
                    <a:cxn ang="0">
                      <a:pos x="211" y="2655"/>
                    </a:cxn>
                    <a:cxn ang="0">
                      <a:pos x="12" y="2581"/>
                    </a:cxn>
                    <a:cxn ang="0">
                      <a:pos x="113" y="2475"/>
                    </a:cxn>
                    <a:cxn ang="0">
                      <a:pos x="210" y="2354"/>
                    </a:cxn>
                    <a:cxn ang="0">
                      <a:pos x="252" y="1741"/>
                    </a:cxn>
                    <a:cxn ang="0">
                      <a:pos x="270" y="1473"/>
                    </a:cxn>
                    <a:cxn ang="0">
                      <a:pos x="283" y="1380"/>
                    </a:cxn>
                    <a:cxn ang="0">
                      <a:pos x="345" y="1184"/>
                    </a:cxn>
                    <a:cxn ang="0">
                      <a:pos x="354" y="1079"/>
                    </a:cxn>
                    <a:cxn ang="0">
                      <a:pos x="372" y="967"/>
                    </a:cxn>
                    <a:cxn ang="0">
                      <a:pos x="357" y="676"/>
                    </a:cxn>
                    <a:cxn ang="0">
                      <a:pos x="358" y="8"/>
                    </a:cxn>
                    <a:cxn ang="0">
                      <a:pos x="778" y="50"/>
                    </a:cxn>
                  </a:cxnLst>
                  <a:rect l="0" t="0" r="r" b="b"/>
                  <a:pathLst>
                    <a:path w="778" h="2655">
                      <a:moveTo>
                        <a:pt x="751" y="46"/>
                      </a:moveTo>
                      <a:cubicBezTo>
                        <a:pt x="750" y="133"/>
                        <a:pt x="733" y="218"/>
                        <a:pt x="715" y="302"/>
                      </a:cubicBezTo>
                      <a:cubicBezTo>
                        <a:pt x="694" y="393"/>
                        <a:pt x="701" y="495"/>
                        <a:pt x="696" y="587"/>
                      </a:cubicBezTo>
                      <a:cubicBezTo>
                        <a:pt x="692" y="687"/>
                        <a:pt x="680" y="784"/>
                        <a:pt x="681" y="884"/>
                      </a:cubicBezTo>
                      <a:cubicBezTo>
                        <a:pt x="681" y="929"/>
                        <a:pt x="689" y="970"/>
                        <a:pt x="689" y="1016"/>
                      </a:cubicBezTo>
                      <a:cubicBezTo>
                        <a:pt x="688" y="1062"/>
                        <a:pt x="669" y="1075"/>
                        <a:pt x="651" y="1113"/>
                      </a:cubicBezTo>
                      <a:cubicBezTo>
                        <a:pt x="634" y="1151"/>
                        <a:pt x="641" y="1272"/>
                        <a:pt x="622" y="1298"/>
                      </a:cubicBezTo>
                      <a:cubicBezTo>
                        <a:pt x="592" y="1340"/>
                        <a:pt x="568" y="1404"/>
                        <a:pt x="568" y="1465"/>
                      </a:cubicBezTo>
                      <a:cubicBezTo>
                        <a:pt x="568" y="1538"/>
                        <a:pt x="568" y="1609"/>
                        <a:pt x="547" y="1679"/>
                      </a:cubicBezTo>
                      <a:cubicBezTo>
                        <a:pt x="529" y="1741"/>
                        <a:pt x="445" y="1972"/>
                        <a:pt x="424" y="2026"/>
                      </a:cubicBezTo>
                      <a:cubicBezTo>
                        <a:pt x="402" y="2084"/>
                        <a:pt x="382" y="2137"/>
                        <a:pt x="377" y="2201"/>
                      </a:cubicBezTo>
                      <a:cubicBezTo>
                        <a:pt x="374" y="2231"/>
                        <a:pt x="370" y="2262"/>
                        <a:pt x="377" y="2291"/>
                      </a:cubicBezTo>
                      <a:cubicBezTo>
                        <a:pt x="384" y="2320"/>
                        <a:pt x="384" y="2374"/>
                        <a:pt x="374" y="2408"/>
                      </a:cubicBezTo>
                      <a:cubicBezTo>
                        <a:pt x="358" y="2461"/>
                        <a:pt x="327" y="2480"/>
                        <a:pt x="286" y="2521"/>
                      </a:cubicBezTo>
                      <a:cubicBezTo>
                        <a:pt x="255" y="2552"/>
                        <a:pt x="255" y="2616"/>
                        <a:pt x="211" y="2655"/>
                      </a:cubicBezTo>
                      <a:cubicBezTo>
                        <a:pt x="211" y="2655"/>
                        <a:pt x="0" y="2611"/>
                        <a:pt x="12" y="2581"/>
                      </a:cubicBezTo>
                      <a:cubicBezTo>
                        <a:pt x="29" y="2541"/>
                        <a:pt x="79" y="2502"/>
                        <a:pt x="113" y="2475"/>
                      </a:cubicBezTo>
                      <a:cubicBezTo>
                        <a:pt x="148" y="2445"/>
                        <a:pt x="189" y="2396"/>
                        <a:pt x="210" y="2354"/>
                      </a:cubicBezTo>
                      <a:cubicBezTo>
                        <a:pt x="236" y="2303"/>
                        <a:pt x="255" y="1803"/>
                        <a:pt x="252" y="1741"/>
                      </a:cubicBezTo>
                      <a:cubicBezTo>
                        <a:pt x="251" y="1710"/>
                        <a:pt x="264" y="1503"/>
                        <a:pt x="270" y="1473"/>
                      </a:cubicBezTo>
                      <a:cubicBezTo>
                        <a:pt x="277" y="1436"/>
                        <a:pt x="286" y="1414"/>
                        <a:pt x="283" y="1380"/>
                      </a:cubicBezTo>
                      <a:cubicBezTo>
                        <a:pt x="278" y="1310"/>
                        <a:pt x="329" y="1249"/>
                        <a:pt x="345" y="1184"/>
                      </a:cubicBezTo>
                      <a:cubicBezTo>
                        <a:pt x="354" y="1152"/>
                        <a:pt x="350" y="1112"/>
                        <a:pt x="354" y="1079"/>
                      </a:cubicBezTo>
                      <a:cubicBezTo>
                        <a:pt x="357" y="1041"/>
                        <a:pt x="368" y="1005"/>
                        <a:pt x="372" y="967"/>
                      </a:cubicBezTo>
                      <a:cubicBezTo>
                        <a:pt x="382" y="870"/>
                        <a:pt x="373" y="768"/>
                        <a:pt x="357" y="676"/>
                      </a:cubicBezTo>
                      <a:cubicBezTo>
                        <a:pt x="321" y="456"/>
                        <a:pt x="347" y="227"/>
                        <a:pt x="358" y="8"/>
                      </a:cubicBezTo>
                      <a:cubicBezTo>
                        <a:pt x="506" y="0"/>
                        <a:pt x="644" y="5"/>
                        <a:pt x="778" y="50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53" name="Freeform 270">
                  <a:extLst>
                    <a:ext uri="{FF2B5EF4-FFF2-40B4-BE49-F238E27FC236}">
                      <a16:creationId xmlns:a16="http://schemas.microsoft.com/office/drawing/2014/main" id="{1DC6A20C-CC4E-B5CE-775A-F91F11360A62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024113" y="1936429"/>
                  <a:ext cx="306223" cy="515561"/>
                </a:xfrm>
                <a:custGeom>
                  <a:avLst/>
                  <a:gdLst/>
                  <a:ahLst/>
                  <a:cxnLst>
                    <a:cxn ang="0">
                      <a:pos x="136" y="59"/>
                    </a:cxn>
                    <a:cxn ang="0">
                      <a:pos x="84" y="133"/>
                    </a:cxn>
                    <a:cxn ang="0">
                      <a:pos x="53" y="222"/>
                    </a:cxn>
                    <a:cxn ang="0">
                      <a:pos x="12" y="339"/>
                    </a:cxn>
                    <a:cxn ang="0">
                      <a:pos x="3" y="386"/>
                    </a:cxn>
                    <a:cxn ang="0">
                      <a:pos x="46" y="494"/>
                    </a:cxn>
                    <a:cxn ang="0">
                      <a:pos x="96" y="654"/>
                    </a:cxn>
                    <a:cxn ang="0">
                      <a:pos x="136" y="714"/>
                    </a:cxn>
                    <a:cxn ang="0">
                      <a:pos x="142" y="820"/>
                    </a:cxn>
                    <a:cxn ang="0">
                      <a:pos x="260" y="931"/>
                    </a:cxn>
                    <a:cxn ang="0">
                      <a:pos x="377" y="829"/>
                    </a:cxn>
                    <a:cxn ang="0">
                      <a:pos x="429" y="674"/>
                    </a:cxn>
                    <a:cxn ang="0">
                      <a:pos x="471" y="538"/>
                    </a:cxn>
                    <a:cxn ang="0">
                      <a:pos x="534" y="445"/>
                    </a:cxn>
                    <a:cxn ang="0">
                      <a:pos x="560" y="355"/>
                    </a:cxn>
                    <a:cxn ang="0">
                      <a:pos x="514" y="238"/>
                    </a:cxn>
                    <a:cxn ang="0">
                      <a:pos x="436" y="124"/>
                    </a:cxn>
                    <a:cxn ang="0">
                      <a:pos x="322" y="4"/>
                    </a:cxn>
                    <a:cxn ang="0">
                      <a:pos x="179" y="36"/>
                    </a:cxn>
                  </a:cxnLst>
                  <a:rect l="0" t="0" r="r" b="b"/>
                  <a:pathLst>
                    <a:path w="566" h="953">
                      <a:moveTo>
                        <a:pt x="136" y="59"/>
                      </a:moveTo>
                      <a:cubicBezTo>
                        <a:pt x="136" y="88"/>
                        <a:pt x="99" y="110"/>
                        <a:pt x="84" y="133"/>
                      </a:cubicBezTo>
                      <a:cubicBezTo>
                        <a:pt x="65" y="163"/>
                        <a:pt x="62" y="189"/>
                        <a:pt x="53" y="222"/>
                      </a:cubicBezTo>
                      <a:cubicBezTo>
                        <a:pt x="43" y="258"/>
                        <a:pt x="23" y="300"/>
                        <a:pt x="12" y="339"/>
                      </a:cubicBezTo>
                      <a:cubicBezTo>
                        <a:pt x="7" y="356"/>
                        <a:pt x="4" y="368"/>
                        <a:pt x="3" y="386"/>
                      </a:cubicBezTo>
                      <a:cubicBezTo>
                        <a:pt x="0" y="439"/>
                        <a:pt x="30" y="452"/>
                        <a:pt x="46" y="494"/>
                      </a:cubicBezTo>
                      <a:cubicBezTo>
                        <a:pt x="66" y="547"/>
                        <a:pt x="69" y="601"/>
                        <a:pt x="96" y="654"/>
                      </a:cubicBezTo>
                      <a:cubicBezTo>
                        <a:pt x="106" y="675"/>
                        <a:pt x="127" y="692"/>
                        <a:pt x="136" y="714"/>
                      </a:cubicBezTo>
                      <a:cubicBezTo>
                        <a:pt x="148" y="744"/>
                        <a:pt x="137" y="786"/>
                        <a:pt x="142" y="820"/>
                      </a:cubicBezTo>
                      <a:cubicBezTo>
                        <a:pt x="153" y="889"/>
                        <a:pt x="176" y="953"/>
                        <a:pt x="260" y="931"/>
                      </a:cubicBezTo>
                      <a:cubicBezTo>
                        <a:pt x="282" y="880"/>
                        <a:pt x="342" y="868"/>
                        <a:pt x="377" y="829"/>
                      </a:cubicBezTo>
                      <a:cubicBezTo>
                        <a:pt x="417" y="784"/>
                        <a:pt x="421" y="730"/>
                        <a:pt x="429" y="674"/>
                      </a:cubicBezTo>
                      <a:cubicBezTo>
                        <a:pt x="435" y="631"/>
                        <a:pt x="447" y="575"/>
                        <a:pt x="471" y="538"/>
                      </a:cubicBezTo>
                      <a:cubicBezTo>
                        <a:pt x="494" y="502"/>
                        <a:pt x="520" y="487"/>
                        <a:pt x="534" y="445"/>
                      </a:cubicBezTo>
                      <a:cubicBezTo>
                        <a:pt x="544" y="414"/>
                        <a:pt x="557" y="388"/>
                        <a:pt x="560" y="355"/>
                      </a:cubicBezTo>
                      <a:cubicBezTo>
                        <a:pt x="566" y="305"/>
                        <a:pt x="541" y="281"/>
                        <a:pt x="514" y="238"/>
                      </a:cubicBezTo>
                      <a:cubicBezTo>
                        <a:pt x="487" y="197"/>
                        <a:pt x="453" y="170"/>
                        <a:pt x="436" y="124"/>
                      </a:cubicBezTo>
                      <a:cubicBezTo>
                        <a:pt x="413" y="64"/>
                        <a:pt x="396" y="10"/>
                        <a:pt x="322" y="4"/>
                      </a:cubicBezTo>
                      <a:cubicBezTo>
                        <a:pt x="271" y="0"/>
                        <a:pt x="227" y="27"/>
                        <a:pt x="179" y="36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54" name="Freeform 271">
                  <a:extLst>
                    <a:ext uri="{FF2B5EF4-FFF2-40B4-BE49-F238E27FC236}">
                      <a16:creationId xmlns:a16="http://schemas.microsoft.com/office/drawing/2014/main" id="{4A7292B9-031D-014F-2C29-92E0D42AAB29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143671" y="4234581"/>
                  <a:ext cx="206591" cy="346302"/>
                </a:xfrm>
                <a:custGeom>
                  <a:avLst/>
                  <a:gdLst/>
                  <a:ahLst/>
                  <a:cxnLst>
                    <a:cxn ang="0">
                      <a:pos x="99" y="26"/>
                    </a:cxn>
                    <a:cxn ang="0">
                      <a:pos x="29" y="111"/>
                    </a:cxn>
                    <a:cxn ang="0">
                      <a:pos x="8" y="172"/>
                    </a:cxn>
                    <a:cxn ang="0">
                      <a:pos x="31" y="239"/>
                    </a:cxn>
                    <a:cxn ang="0">
                      <a:pos x="78" y="368"/>
                    </a:cxn>
                    <a:cxn ang="0">
                      <a:pos x="93" y="429"/>
                    </a:cxn>
                    <a:cxn ang="0">
                      <a:pos x="99" y="508"/>
                    </a:cxn>
                    <a:cxn ang="0">
                      <a:pos x="209" y="588"/>
                    </a:cxn>
                    <a:cxn ang="0">
                      <a:pos x="370" y="639"/>
                    </a:cxn>
                    <a:cxn ang="0">
                      <a:pos x="377" y="496"/>
                    </a:cxn>
                    <a:cxn ang="0">
                      <a:pos x="362" y="438"/>
                    </a:cxn>
                    <a:cxn ang="0">
                      <a:pos x="327" y="390"/>
                    </a:cxn>
                    <a:cxn ang="0">
                      <a:pos x="279" y="275"/>
                    </a:cxn>
                    <a:cxn ang="0">
                      <a:pos x="238" y="146"/>
                    </a:cxn>
                    <a:cxn ang="0">
                      <a:pos x="186" y="38"/>
                    </a:cxn>
                    <a:cxn ang="0">
                      <a:pos x="81" y="26"/>
                    </a:cxn>
                  </a:cxnLst>
                  <a:rect l="0" t="0" r="r" b="b"/>
                  <a:pathLst>
                    <a:path w="382" h="640">
                      <a:moveTo>
                        <a:pt x="99" y="26"/>
                      </a:moveTo>
                      <a:cubicBezTo>
                        <a:pt x="49" y="19"/>
                        <a:pt x="36" y="75"/>
                        <a:pt x="29" y="111"/>
                      </a:cubicBezTo>
                      <a:cubicBezTo>
                        <a:pt x="25" y="132"/>
                        <a:pt x="13" y="152"/>
                        <a:pt x="8" y="172"/>
                      </a:cubicBezTo>
                      <a:cubicBezTo>
                        <a:pt x="0" y="203"/>
                        <a:pt x="19" y="212"/>
                        <a:pt x="31" y="239"/>
                      </a:cubicBezTo>
                      <a:cubicBezTo>
                        <a:pt x="49" y="281"/>
                        <a:pt x="70" y="324"/>
                        <a:pt x="78" y="368"/>
                      </a:cubicBezTo>
                      <a:cubicBezTo>
                        <a:pt x="82" y="389"/>
                        <a:pt x="89" y="408"/>
                        <a:pt x="93" y="429"/>
                      </a:cubicBezTo>
                      <a:cubicBezTo>
                        <a:pt x="98" y="453"/>
                        <a:pt x="91" y="484"/>
                        <a:pt x="99" y="508"/>
                      </a:cubicBezTo>
                      <a:cubicBezTo>
                        <a:pt x="113" y="556"/>
                        <a:pt x="168" y="570"/>
                        <a:pt x="209" y="588"/>
                      </a:cubicBezTo>
                      <a:cubicBezTo>
                        <a:pt x="259" y="609"/>
                        <a:pt x="315" y="640"/>
                        <a:pt x="370" y="639"/>
                      </a:cubicBezTo>
                      <a:cubicBezTo>
                        <a:pt x="376" y="592"/>
                        <a:pt x="382" y="545"/>
                        <a:pt x="377" y="496"/>
                      </a:cubicBezTo>
                      <a:cubicBezTo>
                        <a:pt x="375" y="474"/>
                        <a:pt x="372" y="457"/>
                        <a:pt x="362" y="438"/>
                      </a:cubicBezTo>
                      <a:cubicBezTo>
                        <a:pt x="352" y="421"/>
                        <a:pt x="338" y="407"/>
                        <a:pt x="327" y="390"/>
                      </a:cubicBezTo>
                      <a:cubicBezTo>
                        <a:pt x="306" y="355"/>
                        <a:pt x="294" y="313"/>
                        <a:pt x="279" y="275"/>
                      </a:cubicBezTo>
                      <a:cubicBezTo>
                        <a:pt x="263" y="233"/>
                        <a:pt x="245" y="189"/>
                        <a:pt x="238" y="146"/>
                      </a:cubicBezTo>
                      <a:cubicBezTo>
                        <a:pt x="232" y="107"/>
                        <a:pt x="215" y="66"/>
                        <a:pt x="186" y="38"/>
                      </a:cubicBezTo>
                      <a:cubicBezTo>
                        <a:pt x="162" y="15"/>
                        <a:pt x="107" y="0"/>
                        <a:pt x="81" y="26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55" name="Freeform 272">
                  <a:extLst>
                    <a:ext uri="{FF2B5EF4-FFF2-40B4-BE49-F238E27FC236}">
                      <a16:creationId xmlns:a16="http://schemas.microsoft.com/office/drawing/2014/main" id="{E6D45E2A-36D7-BBBD-5870-071A1568A51A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170697" y="3046568"/>
                  <a:ext cx="254918" cy="1442928"/>
                </a:xfrm>
                <a:custGeom>
                  <a:avLst/>
                  <a:gdLst/>
                  <a:ahLst/>
                  <a:cxnLst>
                    <a:cxn ang="0">
                      <a:pos x="66" y="16"/>
                    </a:cxn>
                    <a:cxn ang="0">
                      <a:pos x="48" y="498"/>
                    </a:cxn>
                    <a:cxn ang="0">
                      <a:pos x="84" y="980"/>
                    </a:cxn>
                    <a:cxn ang="0">
                      <a:pos x="89" y="1181"/>
                    </a:cxn>
                    <a:cxn ang="0">
                      <a:pos x="62" y="1388"/>
                    </a:cxn>
                    <a:cxn ang="0">
                      <a:pos x="66" y="1789"/>
                    </a:cxn>
                    <a:cxn ang="0">
                      <a:pos x="20" y="2297"/>
                    </a:cxn>
                    <a:cxn ang="0">
                      <a:pos x="4" y="2358"/>
                    </a:cxn>
                    <a:cxn ang="0">
                      <a:pos x="48" y="2479"/>
                    </a:cxn>
                    <a:cxn ang="0">
                      <a:pos x="91" y="2636"/>
                    </a:cxn>
                    <a:cxn ang="0">
                      <a:pos x="273" y="2631"/>
                    </a:cxn>
                    <a:cxn ang="0">
                      <a:pos x="201" y="2214"/>
                    </a:cxn>
                    <a:cxn ang="0">
                      <a:pos x="364" y="1357"/>
                    </a:cxn>
                    <a:cxn ang="0">
                      <a:pos x="353" y="1118"/>
                    </a:cxn>
                    <a:cxn ang="0">
                      <a:pos x="407" y="761"/>
                    </a:cxn>
                    <a:cxn ang="0">
                      <a:pos x="434" y="515"/>
                    </a:cxn>
                    <a:cxn ang="0">
                      <a:pos x="407" y="8"/>
                    </a:cxn>
                    <a:cxn ang="0">
                      <a:pos x="66" y="7"/>
                    </a:cxn>
                  </a:cxnLst>
                  <a:rect l="0" t="0" r="r" b="b"/>
                  <a:pathLst>
                    <a:path w="471" h="2667">
                      <a:moveTo>
                        <a:pt x="66" y="16"/>
                      </a:moveTo>
                      <a:cubicBezTo>
                        <a:pt x="97" y="171"/>
                        <a:pt x="48" y="335"/>
                        <a:pt x="48" y="498"/>
                      </a:cubicBezTo>
                      <a:cubicBezTo>
                        <a:pt x="48" y="668"/>
                        <a:pt x="53" y="823"/>
                        <a:pt x="84" y="980"/>
                      </a:cubicBezTo>
                      <a:cubicBezTo>
                        <a:pt x="97" y="1046"/>
                        <a:pt x="92" y="1111"/>
                        <a:pt x="89" y="1181"/>
                      </a:cubicBezTo>
                      <a:cubicBezTo>
                        <a:pt x="85" y="1254"/>
                        <a:pt x="89" y="1324"/>
                        <a:pt x="62" y="1388"/>
                      </a:cubicBezTo>
                      <a:cubicBezTo>
                        <a:pt x="0" y="1540"/>
                        <a:pt x="59" y="1653"/>
                        <a:pt x="66" y="1789"/>
                      </a:cubicBezTo>
                      <a:cubicBezTo>
                        <a:pt x="72" y="1893"/>
                        <a:pt x="35" y="2179"/>
                        <a:pt x="20" y="2297"/>
                      </a:cubicBezTo>
                      <a:cubicBezTo>
                        <a:pt x="19" y="2307"/>
                        <a:pt x="1" y="2333"/>
                        <a:pt x="4" y="2358"/>
                      </a:cubicBezTo>
                      <a:cubicBezTo>
                        <a:pt x="8" y="2405"/>
                        <a:pt x="36" y="2460"/>
                        <a:pt x="48" y="2479"/>
                      </a:cubicBezTo>
                      <a:cubicBezTo>
                        <a:pt x="75" y="2521"/>
                        <a:pt x="52" y="2613"/>
                        <a:pt x="91" y="2636"/>
                      </a:cubicBezTo>
                      <a:cubicBezTo>
                        <a:pt x="144" y="2667"/>
                        <a:pt x="273" y="2631"/>
                        <a:pt x="273" y="2631"/>
                      </a:cubicBezTo>
                      <a:cubicBezTo>
                        <a:pt x="232" y="2565"/>
                        <a:pt x="185" y="2354"/>
                        <a:pt x="201" y="2214"/>
                      </a:cubicBezTo>
                      <a:cubicBezTo>
                        <a:pt x="216" y="2078"/>
                        <a:pt x="371" y="1520"/>
                        <a:pt x="364" y="1357"/>
                      </a:cubicBezTo>
                      <a:cubicBezTo>
                        <a:pt x="359" y="1232"/>
                        <a:pt x="343" y="1241"/>
                        <a:pt x="353" y="1118"/>
                      </a:cubicBezTo>
                      <a:cubicBezTo>
                        <a:pt x="359" y="1043"/>
                        <a:pt x="391" y="831"/>
                        <a:pt x="407" y="761"/>
                      </a:cubicBezTo>
                      <a:cubicBezTo>
                        <a:pt x="426" y="679"/>
                        <a:pt x="434" y="601"/>
                        <a:pt x="434" y="515"/>
                      </a:cubicBezTo>
                      <a:cubicBezTo>
                        <a:pt x="434" y="360"/>
                        <a:pt x="471" y="144"/>
                        <a:pt x="407" y="8"/>
                      </a:cubicBezTo>
                      <a:cubicBezTo>
                        <a:pt x="295" y="0"/>
                        <a:pt x="179" y="7"/>
                        <a:pt x="66" y="7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56" name="Freeform 275">
                  <a:extLst>
                    <a:ext uri="{FF2B5EF4-FFF2-40B4-BE49-F238E27FC236}">
                      <a16:creationId xmlns:a16="http://schemas.microsoft.com/office/drawing/2014/main" id="{88C2F259-FDAA-87C4-64A7-D24F00388C3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910512" y="2167984"/>
                  <a:ext cx="610841" cy="824988"/>
                </a:xfrm>
                <a:custGeom>
                  <a:avLst/>
                  <a:gdLst/>
                  <a:ahLst/>
                  <a:cxnLst>
                    <a:cxn ang="0">
                      <a:pos x="22" y="1482"/>
                    </a:cxn>
                    <a:cxn ang="0">
                      <a:pos x="50" y="1171"/>
                    </a:cxn>
                    <a:cxn ang="0">
                      <a:pos x="103" y="1012"/>
                    </a:cxn>
                    <a:cxn ang="0">
                      <a:pos x="220" y="880"/>
                    </a:cxn>
                    <a:cxn ang="0">
                      <a:pos x="268" y="712"/>
                    </a:cxn>
                    <a:cxn ang="0">
                      <a:pos x="237" y="502"/>
                    </a:cxn>
                    <a:cxn ang="0">
                      <a:pos x="190" y="437"/>
                    </a:cxn>
                    <a:cxn ang="0">
                      <a:pos x="227" y="56"/>
                    </a:cxn>
                    <a:cxn ang="0">
                      <a:pos x="390" y="296"/>
                    </a:cxn>
                    <a:cxn ang="0">
                      <a:pos x="507" y="220"/>
                    </a:cxn>
                    <a:cxn ang="0">
                      <a:pos x="642" y="179"/>
                    </a:cxn>
                    <a:cxn ang="0">
                      <a:pos x="792" y="489"/>
                    </a:cxn>
                    <a:cxn ang="0">
                      <a:pos x="954" y="897"/>
                    </a:cxn>
                    <a:cxn ang="0">
                      <a:pos x="1032" y="950"/>
                    </a:cxn>
                    <a:cxn ang="0">
                      <a:pos x="1051" y="1086"/>
                    </a:cxn>
                    <a:cxn ang="0">
                      <a:pos x="1111" y="1312"/>
                    </a:cxn>
                    <a:cxn ang="0">
                      <a:pos x="1126" y="1481"/>
                    </a:cxn>
                    <a:cxn ang="0">
                      <a:pos x="870" y="1517"/>
                    </a:cxn>
                    <a:cxn ang="0">
                      <a:pos x="624" y="1499"/>
                    </a:cxn>
                    <a:cxn ang="0">
                      <a:pos x="344" y="1505"/>
                    </a:cxn>
                    <a:cxn ang="0">
                      <a:pos x="222" y="1504"/>
                    </a:cxn>
                    <a:cxn ang="0">
                      <a:pos x="122" y="1395"/>
                    </a:cxn>
                    <a:cxn ang="0">
                      <a:pos x="22" y="1476"/>
                    </a:cxn>
                  </a:cxnLst>
                  <a:rect l="0" t="0" r="r" b="b"/>
                  <a:pathLst>
                    <a:path w="1129" h="1525">
                      <a:moveTo>
                        <a:pt x="22" y="1482"/>
                      </a:moveTo>
                      <a:cubicBezTo>
                        <a:pt x="57" y="1380"/>
                        <a:pt x="0" y="1268"/>
                        <a:pt x="50" y="1171"/>
                      </a:cubicBezTo>
                      <a:cubicBezTo>
                        <a:pt x="78" y="1116"/>
                        <a:pt x="86" y="1070"/>
                        <a:pt x="103" y="1012"/>
                      </a:cubicBezTo>
                      <a:cubicBezTo>
                        <a:pt x="127" y="930"/>
                        <a:pt x="156" y="924"/>
                        <a:pt x="220" y="880"/>
                      </a:cubicBezTo>
                      <a:cubicBezTo>
                        <a:pt x="287" y="833"/>
                        <a:pt x="283" y="799"/>
                        <a:pt x="268" y="712"/>
                      </a:cubicBezTo>
                      <a:cubicBezTo>
                        <a:pt x="256" y="646"/>
                        <a:pt x="263" y="566"/>
                        <a:pt x="237" y="502"/>
                      </a:cubicBezTo>
                      <a:cubicBezTo>
                        <a:pt x="226" y="474"/>
                        <a:pt x="204" y="462"/>
                        <a:pt x="190" y="437"/>
                      </a:cubicBezTo>
                      <a:cubicBezTo>
                        <a:pt x="147" y="359"/>
                        <a:pt x="119" y="106"/>
                        <a:pt x="227" y="56"/>
                      </a:cubicBezTo>
                      <a:cubicBezTo>
                        <a:pt x="346" y="0"/>
                        <a:pt x="336" y="256"/>
                        <a:pt x="390" y="296"/>
                      </a:cubicBezTo>
                      <a:cubicBezTo>
                        <a:pt x="455" y="344"/>
                        <a:pt x="484" y="256"/>
                        <a:pt x="507" y="220"/>
                      </a:cubicBezTo>
                      <a:cubicBezTo>
                        <a:pt x="534" y="178"/>
                        <a:pt x="590" y="161"/>
                        <a:pt x="642" y="179"/>
                      </a:cubicBezTo>
                      <a:cubicBezTo>
                        <a:pt x="769" y="223"/>
                        <a:pt x="784" y="376"/>
                        <a:pt x="792" y="489"/>
                      </a:cubicBezTo>
                      <a:cubicBezTo>
                        <a:pt x="804" y="649"/>
                        <a:pt x="825" y="792"/>
                        <a:pt x="954" y="897"/>
                      </a:cubicBezTo>
                      <a:cubicBezTo>
                        <a:pt x="976" y="915"/>
                        <a:pt x="1018" y="925"/>
                        <a:pt x="1032" y="950"/>
                      </a:cubicBezTo>
                      <a:cubicBezTo>
                        <a:pt x="1050" y="982"/>
                        <a:pt x="1046" y="1048"/>
                        <a:pt x="1051" y="1086"/>
                      </a:cubicBezTo>
                      <a:cubicBezTo>
                        <a:pt x="1060" y="1168"/>
                        <a:pt x="1091" y="1231"/>
                        <a:pt x="1111" y="1312"/>
                      </a:cubicBezTo>
                      <a:cubicBezTo>
                        <a:pt x="1125" y="1367"/>
                        <a:pt x="1129" y="1423"/>
                        <a:pt x="1126" y="1481"/>
                      </a:cubicBezTo>
                      <a:cubicBezTo>
                        <a:pt x="1041" y="1476"/>
                        <a:pt x="952" y="1509"/>
                        <a:pt x="870" y="1517"/>
                      </a:cubicBezTo>
                      <a:cubicBezTo>
                        <a:pt x="789" y="1525"/>
                        <a:pt x="705" y="1503"/>
                        <a:pt x="624" y="1499"/>
                      </a:cubicBezTo>
                      <a:cubicBezTo>
                        <a:pt x="530" y="1496"/>
                        <a:pt x="437" y="1506"/>
                        <a:pt x="344" y="1505"/>
                      </a:cubicBezTo>
                      <a:cubicBezTo>
                        <a:pt x="316" y="1505"/>
                        <a:pt x="244" y="1518"/>
                        <a:pt x="222" y="1504"/>
                      </a:cubicBezTo>
                      <a:cubicBezTo>
                        <a:pt x="164" y="1467"/>
                        <a:pt x="229" y="1376"/>
                        <a:pt x="122" y="1395"/>
                      </a:cubicBezTo>
                      <a:cubicBezTo>
                        <a:pt x="130" y="1436"/>
                        <a:pt x="58" y="1476"/>
                        <a:pt x="22" y="1476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57" name="Freeform 276">
                  <a:extLst>
                    <a:ext uri="{FF2B5EF4-FFF2-40B4-BE49-F238E27FC236}">
                      <a16:creationId xmlns:a16="http://schemas.microsoft.com/office/drawing/2014/main" id="{4EA11DAA-C2E9-28C4-263B-F8CF1C5701A9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936393" y="2844100"/>
                  <a:ext cx="580149" cy="892325"/>
                </a:xfrm>
                <a:custGeom>
                  <a:avLst/>
                  <a:gdLst/>
                  <a:ahLst/>
                  <a:cxnLst>
                    <a:cxn ang="0">
                      <a:pos x="49" y="197"/>
                    </a:cxn>
                    <a:cxn ang="0">
                      <a:pos x="5" y="390"/>
                    </a:cxn>
                    <a:cxn ang="0">
                      <a:pos x="15" y="591"/>
                    </a:cxn>
                    <a:cxn ang="0">
                      <a:pos x="40" y="1036"/>
                    </a:cxn>
                    <a:cxn ang="0">
                      <a:pos x="40" y="1450"/>
                    </a:cxn>
                    <a:cxn ang="0">
                      <a:pos x="93" y="1609"/>
                    </a:cxn>
                    <a:cxn ang="0">
                      <a:pos x="338" y="1617"/>
                    </a:cxn>
                    <a:cxn ang="0">
                      <a:pos x="522" y="1555"/>
                    </a:cxn>
                    <a:cxn ang="0">
                      <a:pos x="741" y="1503"/>
                    </a:cxn>
                    <a:cxn ang="0">
                      <a:pos x="917" y="1442"/>
                    </a:cxn>
                    <a:cxn ang="0">
                      <a:pos x="932" y="1343"/>
                    </a:cxn>
                    <a:cxn ang="0">
                      <a:pos x="972" y="1249"/>
                    </a:cxn>
                    <a:cxn ang="0">
                      <a:pos x="1014" y="820"/>
                    </a:cxn>
                    <a:cxn ang="0">
                      <a:pos x="1039" y="379"/>
                    </a:cxn>
                    <a:cxn ang="0">
                      <a:pos x="987" y="100"/>
                    </a:cxn>
                    <a:cxn ang="0">
                      <a:pos x="680" y="21"/>
                    </a:cxn>
                    <a:cxn ang="0">
                      <a:pos x="338" y="30"/>
                    </a:cxn>
                    <a:cxn ang="0">
                      <a:pos x="40" y="109"/>
                    </a:cxn>
                  </a:cxnLst>
                  <a:rect l="0" t="0" r="r" b="b"/>
                  <a:pathLst>
                    <a:path w="1072" h="1649">
                      <a:moveTo>
                        <a:pt x="49" y="197"/>
                      </a:moveTo>
                      <a:cubicBezTo>
                        <a:pt x="49" y="268"/>
                        <a:pt x="9" y="321"/>
                        <a:pt x="5" y="390"/>
                      </a:cubicBezTo>
                      <a:cubicBezTo>
                        <a:pt x="1" y="463"/>
                        <a:pt x="23" y="516"/>
                        <a:pt x="15" y="591"/>
                      </a:cubicBezTo>
                      <a:cubicBezTo>
                        <a:pt x="0" y="742"/>
                        <a:pt x="40" y="880"/>
                        <a:pt x="40" y="1036"/>
                      </a:cubicBezTo>
                      <a:cubicBezTo>
                        <a:pt x="40" y="1175"/>
                        <a:pt x="58" y="1322"/>
                        <a:pt x="40" y="1450"/>
                      </a:cubicBezTo>
                      <a:cubicBezTo>
                        <a:pt x="30" y="1526"/>
                        <a:pt x="4" y="1558"/>
                        <a:pt x="93" y="1609"/>
                      </a:cubicBezTo>
                      <a:cubicBezTo>
                        <a:pt x="163" y="1649"/>
                        <a:pt x="272" y="1628"/>
                        <a:pt x="338" y="1617"/>
                      </a:cubicBezTo>
                      <a:cubicBezTo>
                        <a:pt x="401" y="1607"/>
                        <a:pt x="459" y="1564"/>
                        <a:pt x="522" y="1555"/>
                      </a:cubicBezTo>
                      <a:cubicBezTo>
                        <a:pt x="611" y="1543"/>
                        <a:pt x="669" y="1531"/>
                        <a:pt x="741" y="1503"/>
                      </a:cubicBezTo>
                      <a:cubicBezTo>
                        <a:pt x="801" y="1480"/>
                        <a:pt x="887" y="1491"/>
                        <a:pt x="917" y="1442"/>
                      </a:cubicBezTo>
                      <a:cubicBezTo>
                        <a:pt x="926" y="1426"/>
                        <a:pt x="927" y="1364"/>
                        <a:pt x="932" y="1343"/>
                      </a:cubicBezTo>
                      <a:cubicBezTo>
                        <a:pt x="942" y="1309"/>
                        <a:pt x="962" y="1280"/>
                        <a:pt x="972" y="1249"/>
                      </a:cubicBezTo>
                      <a:cubicBezTo>
                        <a:pt x="1013" y="1120"/>
                        <a:pt x="986" y="953"/>
                        <a:pt x="1014" y="820"/>
                      </a:cubicBezTo>
                      <a:cubicBezTo>
                        <a:pt x="1044" y="674"/>
                        <a:pt x="1047" y="525"/>
                        <a:pt x="1039" y="379"/>
                      </a:cubicBezTo>
                      <a:cubicBezTo>
                        <a:pt x="1035" y="279"/>
                        <a:pt x="1072" y="163"/>
                        <a:pt x="987" y="100"/>
                      </a:cubicBezTo>
                      <a:cubicBezTo>
                        <a:pt x="918" y="49"/>
                        <a:pt x="767" y="37"/>
                        <a:pt x="680" y="21"/>
                      </a:cubicBezTo>
                      <a:cubicBezTo>
                        <a:pt x="564" y="0"/>
                        <a:pt x="454" y="26"/>
                        <a:pt x="338" y="30"/>
                      </a:cubicBezTo>
                      <a:cubicBezTo>
                        <a:pt x="253" y="34"/>
                        <a:pt x="102" y="49"/>
                        <a:pt x="40" y="109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58" name="Freeform 277">
                  <a:extLst>
                    <a:ext uri="{FF2B5EF4-FFF2-40B4-BE49-F238E27FC236}">
                      <a16:creationId xmlns:a16="http://schemas.microsoft.com/office/drawing/2014/main" id="{5324F9D4-4A5D-B3B9-3B00-F2A965441A2F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022968" y="2813410"/>
                  <a:ext cx="286754" cy="116350"/>
                </a:xfrm>
                <a:custGeom>
                  <a:avLst/>
                  <a:gdLst/>
                  <a:ahLst/>
                  <a:cxnLst>
                    <a:cxn ang="0">
                      <a:pos x="35" y="132"/>
                    </a:cxn>
                    <a:cxn ang="0">
                      <a:pos x="251" y="195"/>
                    </a:cxn>
                    <a:cxn ang="0">
                      <a:pos x="252" y="168"/>
                    </a:cxn>
                    <a:cxn ang="0">
                      <a:pos x="345" y="208"/>
                    </a:cxn>
                    <a:cxn ang="0">
                      <a:pos x="462" y="196"/>
                    </a:cxn>
                    <a:cxn ang="0">
                      <a:pos x="526" y="132"/>
                    </a:cxn>
                    <a:cxn ang="0">
                      <a:pos x="440" y="60"/>
                    </a:cxn>
                    <a:cxn ang="0">
                      <a:pos x="221" y="9"/>
                    </a:cxn>
                    <a:cxn ang="0">
                      <a:pos x="0" y="108"/>
                    </a:cxn>
                  </a:cxnLst>
                  <a:rect l="0" t="0" r="r" b="b"/>
                  <a:pathLst>
                    <a:path w="530" h="215">
                      <a:moveTo>
                        <a:pt x="35" y="132"/>
                      </a:moveTo>
                      <a:cubicBezTo>
                        <a:pt x="56" y="196"/>
                        <a:pt x="194" y="198"/>
                        <a:pt x="251" y="195"/>
                      </a:cubicBezTo>
                      <a:cubicBezTo>
                        <a:pt x="250" y="187"/>
                        <a:pt x="253" y="176"/>
                        <a:pt x="252" y="168"/>
                      </a:cubicBezTo>
                      <a:cubicBezTo>
                        <a:pt x="306" y="141"/>
                        <a:pt x="309" y="199"/>
                        <a:pt x="345" y="208"/>
                      </a:cubicBezTo>
                      <a:cubicBezTo>
                        <a:pt x="371" y="215"/>
                        <a:pt x="434" y="201"/>
                        <a:pt x="462" y="196"/>
                      </a:cubicBezTo>
                      <a:cubicBezTo>
                        <a:pt x="500" y="189"/>
                        <a:pt x="530" y="182"/>
                        <a:pt x="526" y="132"/>
                      </a:cubicBezTo>
                      <a:cubicBezTo>
                        <a:pt x="522" y="79"/>
                        <a:pt x="479" y="76"/>
                        <a:pt x="440" y="60"/>
                      </a:cubicBezTo>
                      <a:cubicBezTo>
                        <a:pt x="364" y="31"/>
                        <a:pt x="304" y="16"/>
                        <a:pt x="221" y="9"/>
                      </a:cubicBezTo>
                      <a:cubicBezTo>
                        <a:pt x="115" y="0"/>
                        <a:pt x="78" y="59"/>
                        <a:pt x="0" y="108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59" name="Freeform 278">
                  <a:extLst>
                    <a:ext uri="{FF2B5EF4-FFF2-40B4-BE49-F238E27FC236}">
                      <a16:creationId xmlns:a16="http://schemas.microsoft.com/office/drawing/2014/main" id="{4B0A3A17-ECF3-79DA-E232-1FBCB19A9653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916008" y="2015426"/>
                  <a:ext cx="440895" cy="899197"/>
                </a:xfrm>
                <a:custGeom>
                  <a:avLst/>
                  <a:gdLst/>
                  <a:ahLst/>
                  <a:cxnLst>
                    <a:cxn ang="0">
                      <a:pos x="256" y="0"/>
                    </a:cxn>
                    <a:cxn ang="0">
                      <a:pos x="124" y="102"/>
                    </a:cxn>
                    <a:cxn ang="0">
                      <a:pos x="0" y="191"/>
                    </a:cxn>
                    <a:cxn ang="0">
                      <a:pos x="169" y="149"/>
                    </a:cxn>
                    <a:cxn ang="0">
                      <a:pos x="238" y="254"/>
                    </a:cxn>
                    <a:cxn ang="0">
                      <a:pos x="205" y="535"/>
                    </a:cxn>
                    <a:cxn ang="0">
                      <a:pos x="194" y="880"/>
                    </a:cxn>
                    <a:cxn ang="0">
                      <a:pos x="209" y="1027"/>
                    </a:cxn>
                    <a:cxn ang="0">
                      <a:pos x="213" y="1130"/>
                    </a:cxn>
                    <a:cxn ang="0">
                      <a:pos x="232" y="1246"/>
                    </a:cxn>
                    <a:cxn ang="0">
                      <a:pos x="178" y="1344"/>
                    </a:cxn>
                    <a:cxn ang="0">
                      <a:pos x="198" y="1395"/>
                    </a:cxn>
                    <a:cxn ang="0">
                      <a:pos x="198" y="1467"/>
                    </a:cxn>
                    <a:cxn ang="0">
                      <a:pos x="251" y="1638"/>
                    </a:cxn>
                    <a:cxn ang="0">
                      <a:pos x="338" y="1660"/>
                    </a:cxn>
                    <a:cxn ang="0">
                      <a:pos x="411" y="1585"/>
                    </a:cxn>
                    <a:cxn ang="0">
                      <a:pos x="434" y="1403"/>
                    </a:cxn>
                    <a:cxn ang="0">
                      <a:pos x="454" y="1613"/>
                    </a:cxn>
                    <a:cxn ang="0">
                      <a:pos x="514" y="1660"/>
                    </a:cxn>
                    <a:cxn ang="0">
                      <a:pos x="626" y="1655"/>
                    </a:cxn>
                    <a:cxn ang="0">
                      <a:pos x="615" y="1451"/>
                    </a:cxn>
                    <a:cxn ang="0">
                      <a:pos x="639" y="1083"/>
                    </a:cxn>
                    <a:cxn ang="0">
                      <a:pos x="623" y="546"/>
                    </a:cxn>
                    <a:cxn ang="0">
                      <a:pos x="630" y="346"/>
                    </a:cxn>
                    <a:cxn ang="0">
                      <a:pos x="600" y="215"/>
                    </a:cxn>
                    <a:cxn ang="0">
                      <a:pos x="654" y="176"/>
                    </a:cxn>
                    <a:cxn ang="0">
                      <a:pos x="705" y="202"/>
                    </a:cxn>
                    <a:cxn ang="0">
                      <a:pos x="760" y="225"/>
                    </a:cxn>
                    <a:cxn ang="0">
                      <a:pos x="813" y="265"/>
                    </a:cxn>
                    <a:cxn ang="0">
                      <a:pos x="779" y="202"/>
                    </a:cxn>
                    <a:cxn ang="0">
                      <a:pos x="746" y="129"/>
                    </a:cxn>
                    <a:cxn ang="0">
                      <a:pos x="607" y="23"/>
                    </a:cxn>
                    <a:cxn ang="0">
                      <a:pos x="576" y="191"/>
                    </a:cxn>
                    <a:cxn ang="0">
                      <a:pos x="483" y="316"/>
                    </a:cxn>
                    <a:cxn ang="0">
                      <a:pos x="427" y="480"/>
                    </a:cxn>
                    <a:cxn ang="0">
                      <a:pos x="393" y="654"/>
                    </a:cxn>
                    <a:cxn ang="0">
                      <a:pos x="381" y="479"/>
                    </a:cxn>
                    <a:cxn ang="0">
                      <a:pos x="350" y="331"/>
                    </a:cxn>
                    <a:cxn ang="0">
                      <a:pos x="272" y="187"/>
                    </a:cxn>
                    <a:cxn ang="0">
                      <a:pos x="182" y="78"/>
                    </a:cxn>
                  </a:cxnLst>
                  <a:rect l="0" t="0" r="r" b="b"/>
                  <a:pathLst>
                    <a:path w="815" h="1662">
                      <a:moveTo>
                        <a:pt x="256" y="0"/>
                      </a:moveTo>
                      <a:cubicBezTo>
                        <a:pt x="211" y="40"/>
                        <a:pt x="171" y="69"/>
                        <a:pt x="124" y="102"/>
                      </a:cubicBezTo>
                      <a:cubicBezTo>
                        <a:pt x="87" y="129"/>
                        <a:pt x="50" y="196"/>
                        <a:pt x="0" y="191"/>
                      </a:cubicBezTo>
                      <a:cubicBezTo>
                        <a:pt x="63" y="237"/>
                        <a:pt x="121" y="165"/>
                        <a:pt x="169" y="149"/>
                      </a:cubicBezTo>
                      <a:cubicBezTo>
                        <a:pt x="204" y="186"/>
                        <a:pt x="255" y="201"/>
                        <a:pt x="238" y="254"/>
                      </a:cubicBezTo>
                      <a:cubicBezTo>
                        <a:pt x="209" y="343"/>
                        <a:pt x="205" y="438"/>
                        <a:pt x="205" y="535"/>
                      </a:cubicBezTo>
                      <a:cubicBezTo>
                        <a:pt x="206" y="650"/>
                        <a:pt x="189" y="764"/>
                        <a:pt x="194" y="880"/>
                      </a:cubicBezTo>
                      <a:cubicBezTo>
                        <a:pt x="196" y="931"/>
                        <a:pt x="209" y="976"/>
                        <a:pt x="209" y="1027"/>
                      </a:cubicBezTo>
                      <a:cubicBezTo>
                        <a:pt x="209" y="1062"/>
                        <a:pt x="209" y="1096"/>
                        <a:pt x="213" y="1130"/>
                      </a:cubicBezTo>
                      <a:cubicBezTo>
                        <a:pt x="217" y="1168"/>
                        <a:pt x="234" y="1209"/>
                        <a:pt x="232" y="1246"/>
                      </a:cubicBezTo>
                      <a:cubicBezTo>
                        <a:pt x="212" y="1257"/>
                        <a:pt x="178" y="1320"/>
                        <a:pt x="178" y="1344"/>
                      </a:cubicBezTo>
                      <a:cubicBezTo>
                        <a:pt x="178" y="1362"/>
                        <a:pt x="194" y="1378"/>
                        <a:pt x="198" y="1395"/>
                      </a:cubicBezTo>
                      <a:cubicBezTo>
                        <a:pt x="203" y="1417"/>
                        <a:pt x="196" y="1444"/>
                        <a:pt x="198" y="1467"/>
                      </a:cubicBezTo>
                      <a:cubicBezTo>
                        <a:pt x="200" y="1524"/>
                        <a:pt x="198" y="1610"/>
                        <a:pt x="251" y="1638"/>
                      </a:cubicBezTo>
                      <a:cubicBezTo>
                        <a:pt x="278" y="1652"/>
                        <a:pt x="306" y="1660"/>
                        <a:pt x="338" y="1660"/>
                      </a:cubicBezTo>
                      <a:cubicBezTo>
                        <a:pt x="391" y="1660"/>
                        <a:pt x="400" y="1638"/>
                        <a:pt x="411" y="1585"/>
                      </a:cubicBezTo>
                      <a:cubicBezTo>
                        <a:pt x="423" y="1528"/>
                        <a:pt x="392" y="1448"/>
                        <a:pt x="434" y="1403"/>
                      </a:cubicBezTo>
                      <a:cubicBezTo>
                        <a:pt x="458" y="1464"/>
                        <a:pt x="436" y="1549"/>
                        <a:pt x="454" y="1613"/>
                      </a:cubicBezTo>
                      <a:cubicBezTo>
                        <a:pt x="467" y="1658"/>
                        <a:pt x="471" y="1662"/>
                        <a:pt x="514" y="1660"/>
                      </a:cubicBezTo>
                      <a:cubicBezTo>
                        <a:pt x="550" y="1658"/>
                        <a:pt x="590" y="1654"/>
                        <a:pt x="626" y="1655"/>
                      </a:cubicBezTo>
                      <a:cubicBezTo>
                        <a:pt x="633" y="1591"/>
                        <a:pt x="612" y="1518"/>
                        <a:pt x="615" y="1451"/>
                      </a:cubicBezTo>
                      <a:cubicBezTo>
                        <a:pt x="621" y="1327"/>
                        <a:pt x="650" y="1208"/>
                        <a:pt x="639" y="1083"/>
                      </a:cubicBezTo>
                      <a:cubicBezTo>
                        <a:pt x="623" y="910"/>
                        <a:pt x="596" y="718"/>
                        <a:pt x="623" y="546"/>
                      </a:cubicBezTo>
                      <a:cubicBezTo>
                        <a:pt x="680" y="550"/>
                        <a:pt x="641" y="384"/>
                        <a:pt x="630" y="346"/>
                      </a:cubicBezTo>
                      <a:cubicBezTo>
                        <a:pt x="618" y="305"/>
                        <a:pt x="571" y="247"/>
                        <a:pt x="600" y="215"/>
                      </a:cubicBezTo>
                      <a:cubicBezTo>
                        <a:pt x="608" y="206"/>
                        <a:pt x="646" y="179"/>
                        <a:pt x="654" y="176"/>
                      </a:cubicBezTo>
                      <a:cubicBezTo>
                        <a:pt x="695" y="163"/>
                        <a:pt x="682" y="184"/>
                        <a:pt x="705" y="202"/>
                      </a:cubicBezTo>
                      <a:cubicBezTo>
                        <a:pt x="723" y="216"/>
                        <a:pt x="741" y="215"/>
                        <a:pt x="760" y="225"/>
                      </a:cubicBezTo>
                      <a:cubicBezTo>
                        <a:pt x="779" y="235"/>
                        <a:pt x="792" y="256"/>
                        <a:pt x="813" y="265"/>
                      </a:cubicBezTo>
                      <a:cubicBezTo>
                        <a:pt x="815" y="238"/>
                        <a:pt x="791" y="223"/>
                        <a:pt x="779" y="202"/>
                      </a:cubicBezTo>
                      <a:cubicBezTo>
                        <a:pt x="767" y="180"/>
                        <a:pt x="764" y="150"/>
                        <a:pt x="746" y="129"/>
                      </a:cubicBezTo>
                      <a:cubicBezTo>
                        <a:pt x="708" y="85"/>
                        <a:pt x="641" y="69"/>
                        <a:pt x="607" y="23"/>
                      </a:cubicBezTo>
                      <a:cubicBezTo>
                        <a:pt x="592" y="80"/>
                        <a:pt x="607" y="139"/>
                        <a:pt x="576" y="191"/>
                      </a:cubicBezTo>
                      <a:cubicBezTo>
                        <a:pt x="548" y="236"/>
                        <a:pt x="505" y="268"/>
                        <a:pt x="483" y="316"/>
                      </a:cubicBezTo>
                      <a:cubicBezTo>
                        <a:pt x="459" y="368"/>
                        <a:pt x="446" y="424"/>
                        <a:pt x="427" y="480"/>
                      </a:cubicBezTo>
                      <a:cubicBezTo>
                        <a:pt x="411" y="527"/>
                        <a:pt x="428" y="620"/>
                        <a:pt x="393" y="654"/>
                      </a:cubicBezTo>
                      <a:cubicBezTo>
                        <a:pt x="376" y="608"/>
                        <a:pt x="381" y="529"/>
                        <a:pt x="381" y="479"/>
                      </a:cubicBezTo>
                      <a:cubicBezTo>
                        <a:pt x="380" y="421"/>
                        <a:pt x="381" y="374"/>
                        <a:pt x="350" y="331"/>
                      </a:cubicBezTo>
                      <a:cubicBezTo>
                        <a:pt x="317" y="282"/>
                        <a:pt x="287" y="242"/>
                        <a:pt x="272" y="187"/>
                      </a:cubicBezTo>
                      <a:cubicBezTo>
                        <a:pt x="262" y="153"/>
                        <a:pt x="229" y="68"/>
                        <a:pt x="182" y="78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60" name="Freeform 279">
                  <a:extLst>
                    <a:ext uri="{FF2B5EF4-FFF2-40B4-BE49-F238E27FC236}">
                      <a16:creationId xmlns:a16="http://schemas.microsoft.com/office/drawing/2014/main" id="{DB822C90-624D-4863-3E10-FEBDE408F753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767134" y="2733246"/>
                  <a:ext cx="148874" cy="103982"/>
                </a:xfrm>
                <a:custGeom>
                  <a:avLst/>
                  <a:gdLst/>
                  <a:ahLst/>
                  <a:cxnLst>
                    <a:cxn ang="0">
                      <a:pos x="135" y="191"/>
                    </a:cxn>
                    <a:cxn ang="0">
                      <a:pos x="188" y="4"/>
                    </a:cxn>
                    <a:cxn ang="0">
                      <a:pos x="234" y="116"/>
                    </a:cxn>
                    <a:cxn ang="0">
                      <a:pos x="129" y="191"/>
                    </a:cxn>
                  </a:cxnLst>
                  <a:rect l="0" t="0" r="r" b="b"/>
                  <a:pathLst>
                    <a:path w="275" h="192">
                      <a:moveTo>
                        <a:pt x="135" y="191"/>
                      </a:moveTo>
                      <a:cubicBezTo>
                        <a:pt x="0" y="192"/>
                        <a:pt x="88" y="10"/>
                        <a:pt x="188" y="4"/>
                      </a:cubicBezTo>
                      <a:cubicBezTo>
                        <a:pt x="259" y="0"/>
                        <a:pt x="275" y="74"/>
                        <a:pt x="234" y="116"/>
                      </a:cubicBezTo>
                      <a:cubicBezTo>
                        <a:pt x="207" y="143"/>
                        <a:pt x="162" y="165"/>
                        <a:pt x="129" y="191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61" name="Freeform 280">
                  <a:extLst>
                    <a:ext uri="{FF2B5EF4-FFF2-40B4-BE49-F238E27FC236}">
                      <a16:creationId xmlns:a16="http://schemas.microsoft.com/office/drawing/2014/main" id="{2346E95B-DDDC-48F1-C1B4-E29C03F22C49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245363" y="2861965"/>
                  <a:ext cx="260872" cy="184146"/>
                </a:xfrm>
                <a:custGeom>
                  <a:avLst/>
                  <a:gdLst/>
                  <a:ahLst/>
                  <a:cxnLst>
                    <a:cxn ang="0">
                      <a:pos x="460" y="287"/>
                    </a:cxn>
                    <a:cxn ang="0">
                      <a:pos x="232" y="257"/>
                    </a:cxn>
                    <a:cxn ang="0">
                      <a:pos x="11" y="327"/>
                    </a:cxn>
                    <a:cxn ang="0">
                      <a:pos x="15" y="236"/>
                    </a:cxn>
                    <a:cxn ang="0">
                      <a:pos x="0" y="235"/>
                    </a:cxn>
                    <a:cxn ang="0">
                      <a:pos x="482" y="228"/>
                    </a:cxn>
                    <a:cxn ang="0">
                      <a:pos x="466" y="235"/>
                    </a:cxn>
                  </a:cxnLst>
                  <a:rect l="0" t="0" r="r" b="b"/>
                  <a:pathLst>
                    <a:path w="482" h="340">
                      <a:moveTo>
                        <a:pt x="460" y="287"/>
                      </a:moveTo>
                      <a:cubicBezTo>
                        <a:pt x="386" y="340"/>
                        <a:pt x="304" y="274"/>
                        <a:pt x="232" y="257"/>
                      </a:cubicBezTo>
                      <a:cubicBezTo>
                        <a:pt x="132" y="232"/>
                        <a:pt x="95" y="302"/>
                        <a:pt x="11" y="327"/>
                      </a:cubicBezTo>
                      <a:cubicBezTo>
                        <a:pt x="11" y="297"/>
                        <a:pt x="20" y="267"/>
                        <a:pt x="15" y="236"/>
                      </a:cubicBezTo>
                      <a:cubicBezTo>
                        <a:pt x="11" y="235"/>
                        <a:pt x="4" y="236"/>
                        <a:pt x="0" y="235"/>
                      </a:cubicBezTo>
                      <a:cubicBezTo>
                        <a:pt x="109" y="206"/>
                        <a:pt x="473" y="0"/>
                        <a:pt x="482" y="228"/>
                      </a:cubicBezTo>
                      <a:cubicBezTo>
                        <a:pt x="476" y="229"/>
                        <a:pt x="472" y="232"/>
                        <a:pt x="466" y="235"/>
                      </a:cubicBezTo>
                    </a:path>
                  </a:pathLst>
                </a:custGeom>
                <a:solidFill>
                  <a:srgbClr val="56535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62" name="Freeform 281">
                  <a:extLst>
                    <a:ext uri="{FF2B5EF4-FFF2-40B4-BE49-F238E27FC236}">
                      <a16:creationId xmlns:a16="http://schemas.microsoft.com/office/drawing/2014/main" id="{5C1B1BAA-A43C-51B3-F398-73B886ED3439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947386" y="2931821"/>
                  <a:ext cx="158493" cy="132612"/>
                </a:xfrm>
                <a:custGeom>
                  <a:avLst/>
                  <a:gdLst/>
                  <a:ahLst/>
                  <a:cxnLst>
                    <a:cxn ang="0">
                      <a:pos x="0" y="59"/>
                    </a:cxn>
                    <a:cxn ang="0">
                      <a:pos x="98" y="182"/>
                    </a:cxn>
                    <a:cxn ang="0">
                      <a:pos x="293" y="240"/>
                    </a:cxn>
                    <a:cxn ang="0">
                      <a:pos x="227" y="19"/>
                    </a:cxn>
                    <a:cxn ang="0">
                      <a:pos x="75" y="6"/>
                    </a:cxn>
                    <a:cxn ang="0">
                      <a:pos x="0" y="76"/>
                    </a:cxn>
                  </a:cxnLst>
                  <a:rect l="0" t="0" r="r" b="b"/>
                  <a:pathLst>
                    <a:path w="293" h="245">
                      <a:moveTo>
                        <a:pt x="0" y="59"/>
                      </a:moveTo>
                      <a:cubicBezTo>
                        <a:pt x="40" y="113"/>
                        <a:pt x="22" y="156"/>
                        <a:pt x="98" y="182"/>
                      </a:cubicBezTo>
                      <a:cubicBezTo>
                        <a:pt x="149" y="199"/>
                        <a:pt x="239" y="245"/>
                        <a:pt x="293" y="240"/>
                      </a:cubicBezTo>
                      <a:cubicBezTo>
                        <a:pt x="214" y="196"/>
                        <a:pt x="232" y="106"/>
                        <a:pt x="227" y="19"/>
                      </a:cubicBezTo>
                      <a:cubicBezTo>
                        <a:pt x="177" y="14"/>
                        <a:pt x="128" y="0"/>
                        <a:pt x="75" y="6"/>
                      </a:cubicBezTo>
                      <a:cubicBezTo>
                        <a:pt x="11" y="14"/>
                        <a:pt x="36" y="33"/>
                        <a:pt x="0" y="76"/>
                      </a:cubicBezTo>
                    </a:path>
                  </a:pathLst>
                </a:custGeom>
                <a:solidFill>
                  <a:srgbClr val="56535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63" name="Freeform 284">
                  <a:extLst>
                    <a:ext uri="{FF2B5EF4-FFF2-40B4-BE49-F238E27FC236}">
                      <a16:creationId xmlns:a16="http://schemas.microsoft.com/office/drawing/2014/main" id="{969E7B17-0EC9-E467-28B9-57B64FBA03AC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442335" y="2861507"/>
                  <a:ext cx="117954" cy="330041"/>
                </a:xfrm>
                <a:custGeom>
                  <a:avLst/>
                  <a:gdLst/>
                  <a:ahLst/>
                  <a:cxnLst>
                    <a:cxn ang="0">
                      <a:pos x="99" y="1"/>
                    </a:cxn>
                    <a:cxn ang="0">
                      <a:pos x="61" y="160"/>
                    </a:cxn>
                    <a:cxn ang="0">
                      <a:pos x="40" y="273"/>
                    </a:cxn>
                    <a:cxn ang="0">
                      <a:pos x="23" y="348"/>
                    </a:cxn>
                    <a:cxn ang="0">
                      <a:pos x="7" y="447"/>
                    </a:cxn>
                    <a:cxn ang="0">
                      <a:pos x="79" y="361"/>
                    </a:cxn>
                    <a:cxn ang="0">
                      <a:pos x="56" y="501"/>
                    </a:cxn>
                    <a:cxn ang="0">
                      <a:pos x="48" y="556"/>
                    </a:cxn>
                    <a:cxn ang="0">
                      <a:pos x="58" y="610"/>
                    </a:cxn>
                    <a:cxn ang="0">
                      <a:pos x="109" y="467"/>
                    </a:cxn>
                    <a:cxn ang="0">
                      <a:pos x="109" y="594"/>
                    </a:cxn>
                    <a:cxn ang="0">
                      <a:pos x="147" y="493"/>
                    </a:cxn>
                    <a:cxn ang="0">
                      <a:pos x="155" y="570"/>
                    </a:cxn>
                    <a:cxn ang="0">
                      <a:pos x="211" y="327"/>
                    </a:cxn>
                    <a:cxn ang="0">
                      <a:pos x="206" y="178"/>
                    </a:cxn>
                    <a:cxn ang="0">
                      <a:pos x="208" y="124"/>
                    </a:cxn>
                    <a:cxn ang="0">
                      <a:pos x="201" y="89"/>
                    </a:cxn>
                    <a:cxn ang="0">
                      <a:pos x="191" y="35"/>
                    </a:cxn>
                    <a:cxn ang="0">
                      <a:pos x="100" y="1"/>
                    </a:cxn>
                  </a:cxnLst>
                  <a:rect l="0" t="0" r="r" b="b"/>
                  <a:pathLst>
                    <a:path w="218" h="610">
                      <a:moveTo>
                        <a:pt x="99" y="1"/>
                      </a:moveTo>
                      <a:cubicBezTo>
                        <a:pt x="91" y="55"/>
                        <a:pt x="75" y="107"/>
                        <a:pt x="61" y="160"/>
                      </a:cubicBezTo>
                      <a:cubicBezTo>
                        <a:pt x="51" y="197"/>
                        <a:pt x="46" y="235"/>
                        <a:pt x="40" y="273"/>
                      </a:cubicBezTo>
                      <a:cubicBezTo>
                        <a:pt x="36" y="298"/>
                        <a:pt x="27" y="323"/>
                        <a:pt x="23" y="348"/>
                      </a:cubicBezTo>
                      <a:cubicBezTo>
                        <a:pt x="21" y="356"/>
                        <a:pt x="0" y="440"/>
                        <a:pt x="7" y="447"/>
                      </a:cubicBezTo>
                      <a:cubicBezTo>
                        <a:pt x="37" y="449"/>
                        <a:pt x="71" y="360"/>
                        <a:pt x="79" y="361"/>
                      </a:cubicBezTo>
                      <a:cubicBezTo>
                        <a:pt x="83" y="379"/>
                        <a:pt x="59" y="484"/>
                        <a:pt x="56" y="501"/>
                      </a:cubicBezTo>
                      <a:cubicBezTo>
                        <a:pt x="53" y="519"/>
                        <a:pt x="50" y="538"/>
                        <a:pt x="48" y="556"/>
                      </a:cubicBezTo>
                      <a:cubicBezTo>
                        <a:pt x="46" y="571"/>
                        <a:pt x="36" y="609"/>
                        <a:pt x="58" y="610"/>
                      </a:cubicBezTo>
                      <a:cubicBezTo>
                        <a:pt x="69" y="610"/>
                        <a:pt x="101" y="480"/>
                        <a:pt x="109" y="467"/>
                      </a:cubicBezTo>
                      <a:cubicBezTo>
                        <a:pt x="115" y="476"/>
                        <a:pt x="96" y="592"/>
                        <a:pt x="109" y="594"/>
                      </a:cubicBezTo>
                      <a:cubicBezTo>
                        <a:pt x="130" y="596"/>
                        <a:pt x="143" y="502"/>
                        <a:pt x="147" y="493"/>
                      </a:cubicBezTo>
                      <a:cubicBezTo>
                        <a:pt x="147" y="495"/>
                        <a:pt x="141" y="559"/>
                        <a:pt x="155" y="570"/>
                      </a:cubicBezTo>
                      <a:cubicBezTo>
                        <a:pt x="172" y="569"/>
                        <a:pt x="218" y="396"/>
                        <a:pt x="211" y="327"/>
                      </a:cubicBezTo>
                      <a:cubicBezTo>
                        <a:pt x="205" y="276"/>
                        <a:pt x="204" y="228"/>
                        <a:pt x="206" y="178"/>
                      </a:cubicBezTo>
                      <a:cubicBezTo>
                        <a:pt x="207" y="161"/>
                        <a:pt x="209" y="142"/>
                        <a:pt x="208" y="124"/>
                      </a:cubicBezTo>
                      <a:cubicBezTo>
                        <a:pt x="207" y="112"/>
                        <a:pt x="202" y="101"/>
                        <a:pt x="201" y="89"/>
                      </a:cubicBezTo>
                      <a:cubicBezTo>
                        <a:pt x="199" y="74"/>
                        <a:pt x="200" y="49"/>
                        <a:pt x="191" y="35"/>
                      </a:cubicBezTo>
                      <a:cubicBezTo>
                        <a:pt x="173" y="9"/>
                        <a:pt x="130" y="0"/>
                        <a:pt x="100" y="1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64" name="Freeform 285">
                  <a:extLst>
                    <a:ext uri="{FF2B5EF4-FFF2-40B4-BE49-F238E27FC236}">
                      <a16:creationId xmlns:a16="http://schemas.microsoft.com/office/drawing/2014/main" id="{9F317145-4E4F-F4C4-8AE3-D0BB6BC887DC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063050" y="1741520"/>
                  <a:ext cx="228808" cy="324773"/>
                </a:xfrm>
                <a:custGeom>
                  <a:avLst/>
                  <a:gdLst/>
                  <a:ahLst/>
                  <a:cxnLst>
                    <a:cxn ang="0">
                      <a:pos x="6" y="213"/>
                    </a:cxn>
                    <a:cxn ang="0">
                      <a:pos x="35" y="379"/>
                    </a:cxn>
                    <a:cxn ang="0">
                      <a:pos x="76" y="526"/>
                    </a:cxn>
                    <a:cxn ang="0">
                      <a:pos x="199" y="599"/>
                    </a:cxn>
                    <a:cxn ang="0">
                      <a:pos x="330" y="527"/>
                    </a:cxn>
                    <a:cxn ang="0">
                      <a:pos x="374" y="392"/>
                    </a:cxn>
                    <a:cxn ang="0">
                      <a:pos x="329" y="70"/>
                    </a:cxn>
                    <a:cxn ang="0">
                      <a:pos x="158" y="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423" h="600">
                      <a:moveTo>
                        <a:pt x="6" y="213"/>
                      </a:moveTo>
                      <a:cubicBezTo>
                        <a:pt x="0" y="277"/>
                        <a:pt x="15" y="323"/>
                        <a:pt x="35" y="379"/>
                      </a:cubicBezTo>
                      <a:cubicBezTo>
                        <a:pt x="53" y="428"/>
                        <a:pt x="42" y="480"/>
                        <a:pt x="76" y="526"/>
                      </a:cubicBezTo>
                      <a:cubicBezTo>
                        <a:pt x="102" y="561"/>
                        <a:pt x="152" y="597"/>
                        <a:pt x="199" y="599"/>
                      </a:cubicBezTo>
                      <a:cubicBezTo>
                        <a:pt x="244" y="600"/>
                        <a:pt x="305" y="565"/>
                        <a:pt x="330" y="527"/>
                      </a:cubicBezTo>
                      <a:cubicBezTo>
                        <a:pt x="356" y="487"/>
                        <a:pt x="352" y="434"/>
                        <a:pt x="374" y="392"/>
                      </a:cubicBezTo>
                      <a:cubicBezTo>
                        <a:pt x="423" y="295"/>
                        <a:pt x="402" y="146"/>
                        <a:pt x="329" y="70"/>
                      </a:cubicBezTo>
                      <a:cubicBezTo>
                        <a:pt x="281" y="20"/>
                        <a:pt x="227" y="0"/>
                        <a:pt x="158" y="0"/>
                      </a:cubicBezTo>
                      <a:cubicBezTo>
                        <a:pt x="115" y="0"/>
                        <a:pt x="3" y="73"/>
                        <a:pt x="0" y="85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65" name="Freeform 286">
                  <a:extLst>
                    <a:ext uri="{FF2B5EF4-FFF2-40B4-BE49-F238E27FC236}">
                      <a16:creationId xmlns:a16="http://schemas.microsoft.com/office/drawing/2014/main" id="{A66BBA06-B95C-C38B-9EDB-1904DAC79C9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047476" y="1656088"/>
                  <a:ext cx="259041" cy="367832"/>
                </a:xfrm>
                <a:custGeom>
                  <a:avLst/>
                  <a:gdLst/>
                  <a:ahLst/>
                  <a:cxnLst>
                    <a:cxn ang="0">
                      <a:pos x="7" y="242"/>
                    </a:cxn>
                    <a:cxn ang="0">
                      <a:pos x="39" y="429"/>
                    </a:cxn>
                    <a:cxn ang="0">
                      <a:pos x="86" y="596"/>
                    </a:cxn>
                    <a:cxn ang="0">
                      <a:pos x="225" y="678"/>
                    </a:cxn>
                    <a:cxn ang="0">
                      <a:pos x="373" y="597"/>
                    </a:cxn>
                    <a:cxn ang="0">
                      <a:pos x="423" y="444"/>
                    </a:cxn>
                    <a:cxn ang="0">
                      <a:pos x="372" y="79"/>
                    </a:cxn>
                    <a:cxn ang="0">
                      <a:pos x="178" y="0"/>
                    </a:cxn>
                    <a:cxn ang="0">
                      <a:pos x="0" y="97"/>
                    </a:cxn>
                  </a:cxnLst>
                  <a:rect l="0" t="0" r="r" b="b"/>
                  <a:pathLst>
                    <a:path w="479" h="680">
                      <a:moveTo>
                        <a:pt x="7" y="242"/>
                      </a:moveTo>
                      <a:cubicBezTo>
                        <a:pt x="0" y="314"/>
                        <a:pt x="16" y="366"/>
                        <a:pt x="39" y="429"/>
                      </a:cubicBezTo>
                      <a:cubicBezTo>
                        <a:pt x="59" y="485"/>
                        <a:pt x="47" y="544"/>
                        <a:pt x="86" y="596"/>
                      </a:cubicBezTo>
                      <a:cubicBezTo>
                        <a:pt x="115" y="635"/>
                        <a:pt x="172" y="677"/>
                        <a:pt x="225" y="678"/>
                      </a:cubicBezTo>
                      <a:cubicBezTo>
                        <a:pt x="276" y="680"/>
                        <a:pt x="346" y="640"/>
                        <a:pt x="373" y="597"/>
                      </a:cubicBezTo>
                      <a:cubicBezTo>
                        <a:pt x="403" y="552"/>
                        <a:pt x="398" y="492"/>
                        <a:pt x="423" y="444"/>
                      </a:cubicBezTo>
                      <a:cubicBezTo>
                        <a:pt x="479" y="334"/>
                        <a:pt x="455" y="166"/>
                        <a:pt x="372" y="79"/>
                      </a:cubicBezTo>
                      <a:cubicBezTo>
                        <a:pt x="318" y="23"/>
                        <a:pt x="257" y="0"/>
                        <a:pt x="178" y="0"/>
                      </a:cubicBezTo>
                      <a:cubicBezTo>
                        <a:pt x="130" y="0"/>
                        <a:pt x="3" y="83"/>
                        <a:pt x="0" y="97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66" name="Freeform 290">
                  <a:extLst>
                    <a:ext uri="{FF2B5EF4-FFF2-40B4-BE49-F238E27FC236}">
                      <a16:creationId xmlns:a16="http://schemas.microsoft.com/office/drawing/2014/main" id="{6CB5E632-0C8B-6DE3-2601-B9BEF7AD606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215589" y="2072706"/>
                  <a:ext cx="132612" cy="127573"/>
                </a:xfrm>
                <a:custGeom>
                  <a:avLst/>
                  <a:gdLst/>
                  <a:ahLst/>
                  <a:cxnLst>
                    <a:cxn ang="0">
                      <a:pos x="123" y="39"/>
                    </a:cxn>
                    <a:cxn ang="0">
                      <a:pos x="6" y="236"/>
                    </a:cxn>
                    <a:cxn ang="0">
                      <a:pos x="166" y="139"/>
                    </a:cxn>
                    <a:cxn ang="0">
                      <a:pos x="77" y="69"/>
                    </a:cxn>
                  </a:cxnLst>
                  <a:rect l="0" t="0" r="r" b="b"/>
                  <a:pathLst>
                    <a:path w="245" h="236">
                      <a:moveTo>
                        <a:pt x="123" y="39"/>
                      </a:moveTo>
                      <a:cubicBezTo>
                        <a:pt x="55" y="75"/>
                        <a:pt x="0" y="158"/>
                        <a:pt x="6" y="236"/>
                      </a:cubicBezTo>
                      <a:cubicBezTo>
                        <a:pt x="33" y="141"/>
                        <a:pt x="109" y="197"/>
                        <a:pt x="166" y="139"/>
                      </a:cubicBezTo>
                      <a:cubicBezTo>
                        <a:pt x="245" y="58"/>
                        <a:pt x="100" y="0"/>
                        <a:pt x="77" y="69"/>
                      </a:cubicBezTo>
                    </a:path>
                  </a:pathLst>
                </a:custGeom>
                <a:solidFill>
                  <a:srgbClr val="808080">
                    <a:lumMod val="75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67" name="Freeform 291">
                  <a:extLst>
                    <a:ext uri="{FF2B5EF4-FFF2-40B4-BE49-F238E27FC236}">
                      <a16:creationId xmlns:a16="http://schemas.microsoft.com/office/drawing/2014/main" id="{BF331B99-36CA-7F04-5DA2-DE4B8886A8B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464551" y="2889678"/>
                  <a:ext cx="94593" cy="116809"/>
                </a:xfrm>
                <a:custGeom>
                  <a:avLst/>
                  <a:gdLst/>
                  <a:ahLst/>
                  <a:cxnLst>
                    <a:cxn ang="0">
                      <a:pos x="172" y="35"/>
                    </a:cxn>
                    <a:cxn ang="0">
                      <a:pos x="143" y="88"/>
                    </a:cxn>
                    <a:cxn ang="0">
                      <a:pos x="87" y="125"/>
                    </a:cxn>
                    <a:cxn ang="0">
                      <a:pos x="43" y="172"/>
                    </a:cxn>
                    <a:cxn ang="0">
                      <a:pos x="1" y="216"/>
                    </a:cxn>
                    <a:cxn ang="0">
                      <a:pos x="9" y="154"/>
                    </a:cxn>
                    <a:cxn ang="0">
                      <a:pos x="39" y="100"/>
                    </a:cxn>
                    <a:cxn ang="0">
                      <a:pos x="55" y="65"/>
                    </a:cxn>
                    <a:cxn ang="0">
                      <a:pos x="119" y="20"/>
                    </a:cxn>
                    <a:cxn ang="0">
                      <a:pos x="158" y="13"/>
                    </a:cxn>
                    <a:cxn ang="0">
                      <a:pos x="175" y="33"/>
                    </a:cxn>
                    <a:cxn ang="0">
                      <a:pos x="169" y="33"/>
                    </a:cxn>
                  </a:cxnLst>
                  <a:rect l="0" t="0" r="r" b="b"/>
                  <a:pathLst>
                    <a:path w="175" h="216">
                      <a:moveTo>
                        <a:pt x="172" y="35"/>
                      </a:moveTo>
                      <a:cubicBezTo>
                        <a:pt x="174" y="49"/>
                        <a:pt x="152" y="77"/>
                        <a:pt x="143" y="88"/>
                      </a:cubicBezTo>
                      <a:cubicBezTo>
                        <a:pt x="128" y="106"/>
                        <a:pt x="103" y="110"/>
                        <a:pt x="87" y="125"/>
                      </a:cubicBezTo>
                      <a:cubicBezTo>
                        <a:pt x="70" y="141"/>
                        <a:pt x="57" y="153"/>
                        <a:pt x="43" y="172"/>
                      </a:cubicBezTo>
                      <a:cubicBezTo>
                        <a:pt x="30" y="188"/>
                        <a:pt x="19" y="207"/>
                        <a:pt x="1" y="216"/>
                      </a:cubicBezTo>
                      <a:cubicBezTo>
                        <a:pt x="0" y="196"/>
                        <a:pt x="6" y="174"/>
                        <a:pt x="9" y="154"/>
                      </a:cubicBezTo>
                      <a:cubicBezTo>
                        <a:pt x="12" y="132"/>
                        <a:pt x="30" y="120"/>
                        <a:pt x="39" y="100"/>
                      </a:cubicBezTo>
                      <a:cubicBezTo>
                        <a:pt x="45" y="88"/>
                        <a:pt x="48" y="76"/>
                        <a:pt x="55" y="65"/>
                      </a:cubicBezTo>
                      <a:cubicBezTo>
                        <a:pt x="71" y="41"/>
                        <a:pt x="95" y="34"/>
                        <a:pt x="119" y="20"/>
                      </a:cubicBezTo>
                      <a:cubicBezTo>
                        <a:pt x="135" y="10"/>
                        <a:pt x="141" y="0"/>
                        <a:pt x="158" y="13"/>
                      </a:cubicBezTo>
                      <a:cubicBezTo>
                        <a:pt x="164" y="18"/>
                        <a:pt x="168" y="29"/>
                        <a:pt x="175" y="33"/>
                      </a:cubicBezTo>
                      <a:cubicBezTo>
                        <a:pt x="173" y="33"/>
                        <a:pt x="171" y="33"/>
                        <a:pt x="169" y="33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68" name="Freeform 292">
                  <a:extLst>
                    <a:ext uri="{FF2B5EF4-FFF2-40B4-BE49-F238E27FC236}">
                      <a16:creationId xmlns:a16="http://schemas.microsoft.com/office/drawing/2014/main" id="{C72498FA-437F-ED67-BEDC-FC338D883B72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596731" y="2002850"/>
                  <a:ext cx="979819" cy="1039367"/>
                </a:xfrm>
                <a:custGeom>
                  <a:avLst/>
                  <a:gdLst/>
                  <a:ahLst/>
                  <a:cxnLst>
                    <a:cxn ang="0">
                      <a:pos x="1156" y="1557"/>
                    </a:cxn>
                    <a:cxn ang="0">
                      <a:pos x="1157" y="1117"/>
                    </a:cxn>
                    <a:cxn ang="0">
                      <a:pos x="1207" y="345"/>
                    </a:cxn>
                    <a:cxn ang="0">
                      <a:pos x="1346" y="124"/>
                    </a:cxn>
                    <a:cxn ang="0">
                      <a:pos x="1642" y="268"/>
                    </a:cxn>
                    <a:cxn ang="0">
                      <a:pos x="1689" y="578"/>
                    </a:cxn>
                    <a:cxn ang="0">
                      <a:pos x="1731" y="1101"/>
                    </a:cxn>
                    <a:cxn ang="0">
                      <a:pos x="1767" y="1289"/>
                    </a:cxn>
                    <a:cxn ang="0">
                      <a:pos x="1788" y="1685"/>
                    </a:cxn>
                    <a:cxn ang="0">
                      <a:pos x="1359" y="1806"/>
                    </a:cxn>
                    <a:cxn ang="0">
                      <a:pos x="993" y="1908"/>
                    </a:cxn>
                    <a:cxn ang="0">
                      <a:pos x="575" y="1568"/>
                    </a:cxn>
                    <a:cxn ang="0">
                      <a:pos x="611" y="1378"/>
                    </a:cxn>
                    <a:cxn ang="0">
                      <a:pos x="603" y="1284"/>
                    </a:cxn>
                    <a:cxn ang="0">
                      <a:pos x="618" y="1144"/>
                    </a:cxn>
                    <a:cxn ang="0">
                      <a:pos x="559" y="922"/>
                    </a:cxn>
                    <a:cxn ang="0">
                      <a:pos x="493" y="703"/>
                    </a:cxn>
                    <a:cxn ang="0">
                      <a:pos x="412" y="759"/>
                    </a:cxn>
                    <a:cxn ang="0">
                      <a:pos x="330" y="915"/>
                    </a:cxn>
                    <a:cxn ang="0">
                      <a:pos x="345" y="1062"/>
                    </a:cxn>
                    <a:cxn ang="0">
                      <a:pos x="472" y="1291"/>
                    </a:cxn>
                    <a:cxn ang="0">
                      <a:pos x="571" y="1381"/>
                    </a:cxn>
                    <a:cxn ang="0">
                      <a:pos x="487" y="1410"/>
                    </a:cxn>
                    <a:cxn ang="0">
                      <a:pos x="480" y="1558"/>
                    </a:cxn>
                    <a:cxn ang="0">
                      <a:pos x="282" y="1383"/>
                    </a:cxn>
                    <a:cxn ang="0">
                      <a:pos x="143" y="1207"/>
                    </a:cxn>
                    <a:cxn ang="0">
                      <a:pos x="79" y="1097"/>
                    </a:cxn>
                    <a:cxn ang="0">
                      <a:pos x="100" y="755"/>
                    </a:cxn>
                    <a:cxn ang="0">
                      <a:pos x="276" y="475"/>
                    </a:cxn>
                    <a:cxn ang="0">
                      <a:pos x="384" y="353"/>
                    </a:cxn>
                    <a:cxn ang="0">
                      <a:pos x="477" y="185"/>
                    </a:cxn>
                    <a:cxn ang="0">
                      <a:pos x="741" y="87"/>
                    </a:cxn>
                    <a:cxn ang="0">
                      <a:pos x="851" y="189"/>
                    </a:cxn>
                    <a:cxn ang="0">
                      <a:pos x="817" y="548"/>
                    </a:cxn>
                    <a:cxn ang="0">
                      <a:pos x="848" y="856"/>
                    </a:cxn>
                    <a:cxn ang="0">
                      <a:pos x="898" y="1421"/>
                    </a:cxn>
                    <a:cxn ang="0">
                      <a:pos x="993" y="1908"/>
                    </a:cxn>
                  </a:cxnLst>
                  <a:rect l="0" t="0" r="r" b="b"/>
                  <a:pathLst>
                    <a:path w="1811" h="1921">
                      <a:moveTo>
                        <a:pt x="1143" y="1908"/>
                      </a:moveTo>
                      <a:cubicBezTo>
                        <a:pt x="1187" y="1827"/>
                        <a:pt x="1155" y="1642"/>
                        <a:pt x="1156" y="1557"/>
                      </a:cubicBezTo>
                      <a:cubicBezTo>
                        <a:pt x="1156" y="1504"/>
                        <a:pt x="1169" y="1457"/>
                        <a:pt x="1171" y="1405"/>
                      </a:cubicBezTo>
                      <a:cubicBezTo>
                        <a:pt x="1176" y="1314"/>
                        <a:pt x="1164" y="1210"/>
                        <a:pt x="1157" y="1117"/>
                      </a:cubicBezTo>
                      <a:cubicBezTo>
                        <a:pt x="1144" y="955"/>
                        <a:pt x="1127" y="801"/>
                        <a:pt x="1151" y="642"/>
                      </a:cubicBezTo>
                      <a:cubicBezTo>
                        <a:pt x="1166" y="540"/>
                        <a:pt x="1176" y="444"/>
                        <a:pt x="1207" y="345"/>
                      </a:cubicBezTo>
                      <a:cubicBezTo>
                        <a:pt x="1231" y="269"/>
                        <a:pt x="1215" y="188"/>
                        <a:pt x="1232" y="111"/>
                      </a:cubicBezTo>
                      <a:cubicBezTo>
                        <a:pt x="1251" y="26"/>
                        <a:pt x="1303" y="94"/>
                        <a:pt x="1346" y="124"/>
                      </a:cubicBezTo>
                      <a:cubicBezTo>
                        <a:pt x="1380" y="148"/>
                        <a:pt x="1405" y="164"/>
                        <a:pt x="1444" y="185"/>
                      </a:cubicBezTo>
                      <a:cubicBezTo>
                        <a:pt x="1510" y="219"/>
                        <a:pt x="1571" y="248"/>
                        <a:pt x="1642" y="268"/>
                      </a:cubicBezTo>
                      <a:cubicBezTo>
                        <a:pt x="1655" y="321"/>
                        <a:pt x="1645" y="379"/>
                        <a:pt x="1667" y="430"/>
                      </a:cubicBezTo>
                      <a:cubicBezTo>
                        <a:pt x="1689" y="480"/>
                        <a:pt x="1686" y="520"/>
                        <a:pt x="1689" y="578"/>
                      </a:cubicBezTo>
                      <a:cubicBezTo>
                        <a:pt x="1693" y="635"/>
                        <a:pt x="1709" y="688"/>
                        <a:pt x="1709" y="749"/>
                      </a:cubicBezTo>
                      <a:cubicBezTo>
                        <a:pt x="1709" y="805"/>
                        <a:pt x="1723" y="1043"/>
                        <a:pt x="1731" y="1101"/>
                      </a:cubicBezTo>
                      <a:cubicBezTo>
                        <a:pt x="1735" y="1130"/>
                        <a:pt x="1723" y="1157"/>
                        <a:pt x="1737" y="1184"/>
                      </a:cubicBezTo>
                      <a:cubicBezTo>
                        <a:pt x="1755" y="1221"/>
                        <a:pt x="1763" y="1248"/>
                        <a:pt x="1767" y="1289"/>
                      </a:cubicBezTo>
                      <a:cubicBezTo>
                        <a:pt x="1773" y="1343"/>
                        <a:pt x="1758" y="1392"/>
                        <a:pt x="1780" y="1443"/>
                      </a:cubicBezTo>
                      <a:cubicBezTo>
                        <a:pt x="1811" y="1510"/>
                        <a:pt x="1788" y="1606"/>
                        <a:pt x="1788" y="1685"/>
                      </a:cubicBezTo>
                      <a:cubicBezTo>
                        <a:pt x="1788" y="1712"/>
                        <a:pt x="1603" y="1756"/>
                        <a:pt x="1605" y="1823"/>
                      </a:cubicBezTo>
                      <a:cubicBezTo>
                        <a:pt x="1457" y="1829"/>
                        <a:pt x="1505" y="1792"/>
                        <a:pt x="1359" y="1806"/>
                      </a:cubicBezTo>
                      <a:cubicBezTo>
                        <a:pt x="1319" y="1810"/>
                        <a:pt x="1240" y="1879"/>
                        <a:pt x="1143" y="1908"/>
                      </a:cubicBezTo>
                      <a:cubicBezTo>
                        <a:pt x="1097" y="1921"/>
                        <a:pt x="1043" y="1908"/>
                        <a:pt x="993" y="1908"/>
                      </a:cubicBezTo>
                      <a:cubicBezTo>
                        <a:pt x="820" y="1907"/>
                        <a:pt x="643" y="1809"/>
                        <a:pt x="572" y="1806"/>
                      </a:cubicBezTo>
                      <a:cubicBezTo>
                        <a:pt x="567" y="1725"/>
                        <a:pt x="575" y="1645"/>
                        <a:pt x="575" y="1568"/>
                      </a:cubicBezTo>
                      <a:cubicBezTo>
                        <a:pt x="575" y="1529"/>
                        <a:pt x="555" y="1500"/>
                        <a:pt x="559" y="1460"/>
                      </a:cubicBezTo>
                      <a:cubicBezTo>
                        <a:pt x="564" y="1421"/>
                        <a:pt x="591" y="1408"/>
                        <a:pt x="611" y="1378"/>
                      </a:cubicBezTo>
                      <a:cubicBezTo>
                        <a:pt x="620" y="1364"/>
                        <a:pt x="650" y="1313"/>
                        <a:pt x="641" y="1297"/>
                      </a:cubicBezTo>
                      <a:cubicBezTo>
                        <a:pt x="631" y="1281"/>
                        <a:pt x="612" y="1296"/>
                        <a:pt x="603" y="1284"/>
                      </a:cubicBezTo>
                      <a:cubicBezTo>
                        <a:pt x="597" y="1275"/>
                        <a:pt x="602" y="1244"/>
                        <a:pt x="602" y="1234"/>
                      </a:cubicBezTo>
                      <a:cubicBezTo>
                        <a:pt x="604" y="1202"/>
                        <a:pt x="620" y="1177"/>
                        <a:pt x="618" y="1144"/>
                      </a:cubicBezTo>
                      <a:cubicBezTo>
                        <a:pt x="615" y="1108"/>
                        <a:pt x="597" y="1065"/>
                        <a:pt x="586" y="1031"/>
                      </a:cubicBezTo>
                      <a:cubicBezTo>
                        <a:pt x="575" y="996"/>
                        <a:pt x="561" y="963"/>
                        <a:pt x="559" y="922"/>
                      </a:cubicBezTo>
                      <a:cubicBezTo>
                        <a:pt x="557" y="867"/>
                        <a:pt x="557" y="827"/>
                        <a:pt x="539" y="775"/>
                      </a:cubicBezTo>
                      <a:cubicBezTo>
                        <a:pt x="533" y="757"/>
                        <a:pt x="522" y="701"/>
                        <a:pt x="493" y="703"/>
                      </a:cubicBezTo>
                      <a:cubicBezTo>
                        <a:pt x="480" y="704"/>
                        <a:pt x="468" y="733"/>
                        <a:pt x="459" y="740"/>
                      </a:cubicBezTo>
                      <a:cubicBezTo>
                        <a:pt x="446" y="749"/>
                        <a:pt x="427" y="752"/>
                        <a:pt x="412" y="759"/>
                      </a:cubicBezTo>
                      <a:cubicBezTo>
                        <a:pt x="409" y="783"/>
                        <a:pt x="385" y="811"/>
                        <a:pt x="369" y="832"/>
                      </a:cubicBezTo>
                      <a:cubicBezTo>
                        <a:pt x="349" y="860"/>
                        <a:pt x="347" y="887"/>
                        <a:pt x="330" y="915"/>
                      </a:cubicBezTo>
                      <a:cubicBezTo>
                        <a:pt x="314" y="943"/>
                        <a:pt x="284" y="944"/>
                        <a:pt x="297" y="985"/>
                      </a:cubicBezTo>
                      <a:cubicBezTo>
                        <a:pt x="306" y="1013"/>
                        <a:pt x="331" y="1037"/>
                        <a:pt x="345" y="1062"/>
                      </a:cubicBezTo>
                      <a:cubicBezTo>
                        <a:pt x="376" y="1117"/>
                        <a:pt x="387" y="1181"/>
                        <a:pt x="426" y="1230"/>
                      </a:cubicBezTo>
                      <a:cubicBezTo>
                        <a:pt x="442" y="1250"/>
                        <a:pt x="454" y="1272"/>
                        <a:pt x="472" y="1291"/>
                      </a:cubicBezTo>
                      <a:cubicBezTo>
                        <a:pt x="492" y="1314"/>
                        <a:pt x="514" y="1324"/>
                        <a:pt x="537" y="1347"/>
                      </a:cubicBezTo>
                      <a:cubicBezTo>
                        <a:pt x="548" y="1358"/>
                        <a:pt x="562" y="1368"/>
                        <a:pt x="571" y="1381"/>
                      </a:cubicBezTo>
                      <a:cubicBezTo>
                        <a:pt x="546" y="1382"/>
                        <a:pt x="522" y="1371"/>
                        <a:pt x="500" y="1385"/>
                      </a:cubicBezTo>
                      <a:cubicBezTo>
                        <a:pt x="496" y="1387"/>
                        <a:pt x="490" y="1406"/>
                        <a:pt x="487" y="1410"/>
                      </a:cubicBezTo>
                      <a:cubicBezTo>
                        <a:pt x="478" y="1420"/>
                        <a:pt x="460" y="1431"/>
                        <a:pt x="455" y="1445"/>
                      </a:cubicBezTo>
                      <a:cubicBezTo>
                        <a:pt x="445" y="1471"/>
                        <a:pt x="445" y="1555"/>
                        <a:pt x="480" y="1558"/>
                      </a:cubicBezTo>
                      <a:cubicBezTo>
                        <a:pt x="413" y="1576"/>
                        <a:pt x="366" y="1524"/>
                        <a:pt x="330" y="1475"/>
                      </a:cubicBezTo>
                      <a:cubicBezTo>
                        <a:pt x="308" y="1444"/>
                        <a:pt x="298" y="1414"/>
                        <a:pt x="282" y="1383"/>
                      </a:cubicBezTo>
                      <a:cubicBezTo>
                        <a:pt x="266" y="1354"/>
                        <a:pt x="236" y="1333"/>
                        <a:pt x="217" y="1308"/>
                      </a:cubicBezTo>
                      <a:cubicBezTo>
                        <a:pt x="192" y="1273"/>
                        <a:pt x="170" y="1239"/>
                        <a:pt x="143" y="1207"/>
                      </a:cubicBezTo>
                      <a:cubicBezTo>
                        <a:pt x="124" y="1186"/>
                        <a:pt x="113" y="1183"/>
                        <a:pt x="100" y="1158"/>
                      </a:cubicBezTo>
                      <a:cubicBezTo>
                        <a:pt x="91" y="1138"/>
                        <a:pt x="90" y="1117"/>
                        <a:pt x="79" y="1097"/>
                      </a:cubicBezTo>
                      <a:cubicBezTo>
                        <a:pt x="50" y="1043"/>
                        <a:pt x="0" y="1002"/>
                        <a:pt x="6" y="934"/>
                      </a:cubicBezTo>
                      <a:cubicBezTo>
                        <a:pt x="12" y="858"/>
                        <a:pt x="60" y="813"/>
                        <a:pt x="100" y="755"/>
                      </a:cubicBezTo>
                      <a:cubicBezTo>
                        <a:pt x="146" y="688"/>
                        <a:pt x="165" y="616"/>
                        <a:pt x="232" y="564"/>
                      </a:cubicBezTo>
                      <a:cubicBezTo>
                        <a:pt x="271" y="535"/>
                        <a:pt x="257" y="517"/>
                        <a:pt x="276" y="475"/>
                      </a:cubicBezTo>
                      <a:cubicBezTo>
                        <a:pt x="288" y="448"/>
                        <a:pt x="310" y="432"/>
                        <a:pt x="333" y="411"/>
                      </a:cubicBezTo>
                      <a:cubicBezTo>
                        <a:pt x="354" y="391"/>
                        <a:pt x="372" y="386"/>
                        <a:pt x="384" y="353"/>
                      </a:cubicBezTo>
                      <a:cubicBezTo>
                        <a:pt x="395" y="323"/>
                        <a:pt x="404" y="294"/>
                        <a:pt x="418" y="264"/>
                      </a:cubicBezTo>
                      <a:cubicBezTo>
                        <a:pt x="430" y="237"/>
                        <a:pt x="453" y="198"/>
                        <a:pt x="477" y="185"/>
                      </a:cubicBezTo>
                      <a:cubicBezTo>
                        <a:pt x="506" y="171"/>
                        <a:pt x="536" y="183"/>
                        <a:pt x="567" y="178"/>
                      </a:cubicBezTo>
                      <a:cubicBezTo>
                        <a:pt x="633" y="166"/>
                        <a:pt x="686" y="122"/>
                        <a:pt x="741" y="87"/>
                      </a:cubicBezTo>
                      <a:cubicBezTo>
                        <a:pt x="777" y="64"/>
                        <a:pt x="893" y="0"/>
                        <a:pt x="887" y="85"/>
                      </a:cubicBezTo>
                      <a:cubicBezTo>
                        <a:pt x="884" y="118"/>
                        <a:pt x="859" y="155"/>
                        <a:pt x="851" y="189"/>
                      </a:cubicBezTo>
                      <a:cubicBezTo>
                        <a:pt x="842" y="225"/>
                        <a:pt x="840" y="262"/>
                        <a:pt x="836" y="299"/>
                      </a:cubicBezTo>
                      <a:cubicBezTo>
                        <a:pt x="827" y="383"/>
                        <a:pt x="813" y="461"/>
                        <a:pt x="817" y="548"/>
                      </a:cubicBezTo>
                      <a:cubicBezTo>
                        <a:pt x="819" y="607"/>
                        <a:pt x="824" y="667"/>
                        <a:pt x="824" y="728"/>
                      </a:cubicBezTo>
                      <a:cubicBezTo>
                        <a:pt x="825" y="777"/>
                        <a:pt x="840" y="808"/>
                        <a:pt x="848" y="856"/>
                      </a:cubicBezTo>
                      <a:cubicBezTo>
                        <a:pt x="870" y="995"/>
                        <a:pt x="855" y="1139"/>
                        <a:pt x="876" y="1280"/>
                      </a:cubicBezTo>
                      <a:cubicBezTo>
                        <a:pt x="882" y="1324"/>
                        <a:pt x="896" y="1372"/>
                        <a:pt x="898" y="1421"/>
                      </a:cubicBezTo>
                      <a:cubicBezTo>
                        <a:pt x="901" y="1479"/>
                        <a:pt x="897" y="1538"/>
                        <a:pt x="902" y="1596"/>
                      </a:cubicBezTo>
                      <a:cubicBezTo>
                        <a:pt x="910" y="1675"/>
                        <a:pt x="896" y="1821"/>
                        <a:pt x="993" y="1908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69" name="Freeform 293">
                  <a:extLst>
                    <a:ext uri="{FF2B5EF4-FFF2-40B4-BE49-F238E27FC236}">
                      <a16:creationId xmlns:a16="http://schemas.microsoft.com/office/drawing/2014/main" id="{240248D4-3218-0576-322B-E6109FCC3FE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258417" y="2079120"/>
                  <a:ext cx="91385" cy="85660"/>
                </a:xfrm>
                <a:custGeom>
                  <a:avLst/>
                  <a:gdLst/>
                  <a:ahLst/>
                  <a:cxnLst>
                    <a:cxn ang="0">
                      <a:pos x="4" y="103"/>
                    </a:cxn>
                    <a:cxn ang="0">
                      <a:pos x="86" y="106"/>
                    </a:cxn>
                    <a:cxn ang="0">
                      <a:pos x="163" y="158"/>
                    </a:cxn>
                    <a:cxn ang="0">
                      <a:pos x="109" y="28"/>
                    </a:cxn>
                    <a:cxn ang="0">
                      <a:pos x="35" y="6"/>
                    </a:cxn>
                    <a:cxn ang="0">
                      <a:pos x="0" y="68"/>
                    </a:cxn>
                  </a:cxnLst>
                  <a:rect l="0" t="0" r="r" b="b"/>
                  <a:pathLst>
                    <a:path w="169" h="158">
                      <a:moveTo>
                        <a:pt x="4" y="103"/>
                      </a:moveTo>
                      <a:cubicBezTo>
                        <a:pt x="49" y="98"/>
                        <a:pt x="42" y="81"/>
                        <a:pt x="86" y="106"/>
                      </a:cubicBezTo>
                      <a:cubicBezTo>
                        <a:pt x="114" y="122"/>
                        <a:pt x="137" y="140"/>
                        <a:pt x="163" y="158"/>
                      </a:cubicBezTo>
                      <a:cubicBezTo>
                        <a:pt x="169" y="119"/>
                        <a:pt x="141" y="50"/>
                        <a:pt x="109" y="28"/>
                      </a:cubicBezTo>
                      <a:cubicBezTo>
                        <a:pt x="98" y="21"/>
                        <a:pt x="47" y="0"/>
                        <a:pt x="35" y="6"/>
                      </a:cubicBezTo>
                      <a:cubicBezTo>
                        <a:pt x="15" y="14"/>
                        <a:pt x="17" y="56"/>
                        <a:pt x="0" y="68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70" name="Freeform 294">
                  <a:extLst>
                    <a:ext uri="{FF2B5EF4-FFF2-40B4-BE49-F238E27FC236}">
                      <a16:creationId xmlns:a16="http://schemas.microsoft.com/office/drawing/2014/main" id="{5996D4ED-B759-A035-B6BD-8D057AC82149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925628" y="2071103"/>
                  <a:ext cx="125054" cy="67108"/>
                </a:xfrm>
                <a:custGeom>
                  <a:avLst/>
                  <a:gdLst/>
                  <a:ahLst/>
                  <a:cxnLst>
                    <a:cxn ang="0">
                      <a:pos x="65" y="64"/>
                    </a:cxn>
                    <a:cxn ang="0">
                      <a:pos x="0" y="114"/>
                    </a:cxn>
                    <a:cxn ang="0">
                      <a:pos x="108" y="103"/>
                    </a:cxn>
                    <a:cxn ang="0">
                      <a:pos x="191" y="71"/>
                    </a:cxn>
                    <a:cxn ang="0">
                      <a:pos x="225" y="60"/>
                    </a:cxn>
                    <a:cxn ang="0">
                      <a:pos x="209" y="18"/>
                    </a:cxn>
                    <a:cxn ang="0">
                      <a:pos x="112" y="25"/>
                    </a:cxn>
                  </a:cxnLst>
                  <a:rect l="0" t="0" r="r" b="b"/>
                  <a:pathLst>
                    <a:path w="231" h="124">
                      <a:moveTo>
                        <a:pt x="65" y="64"/>
                      </a:moveTo>
                      <a:cubicBezTo>
                        <a:pt x="50" y="98"/>
                        <a:pt x="31" y="101"/>
                        <a:pt x="0" y="114"/>
                      </a:cubicBezTo>
                      <a:cubicBezTo>
                        <a:pt x="37" y="124"/>
                        <a:pt x="75" y="121"/>
                        <a:pt x="108" y="103"/>
                      </a:cubicBezTo>
                      <a:cubicBezTo>
                        <a:pt x="145" y="82"/>
                        <a:pt x="149" y="74"/>
                        <a:pt x="191" y="71"/>
                      </a:cubicBezTo>
                      <a:cubicBezTo>
                        <a:pt x="208" y="69"/>
                        <a:pt x="216" y="84"/>
                        <a:pt x="225" y="60"/>
                      </a:cubicBezTo>
                      <a:cubicBezTo>
                        <a:pt x="231" y="44"/>
                        <a:pt x="219" y="25"/>
                        <a:pt x="209" y="18"/>
                      </a:cubicBezTo>
                      <a:cubicBezTo>
                        <a:pt x="185" y="0"/>
                        <a:pt x="132" y="6"/>
                        <a:pt x="112" y="25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71" name="Freeform 295">
                  <a:extLst>
                    <a:ext uri="{FF2B5EF4-FFF2-40B4-BE49-F238E27FC236}">
                      <a16:creationId xmlns:a16="http://schemas.microsoft.com/office/drawing/2014/main" id="{2475F637-9B54-D6CE-0B33-BE33DACDE7A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306515" y="2063544"/>
                  <a:ext cx="176817" cy="119556"/>
                </a:xfrm>
                <a:custGeom>
                  <a:avLst/>
                  <a:gdLst/>
                  <a:ahLst/>
                  <a:cxnLst>
                    <a:cxn ang="0">
                      <a:pos x="55" y="74"/>
                    </a:cxn>
                    <a:cxn ang="0">
                      <a:pos x="128" y="114"/>
                    </a:cxn>
                    <a:cxn ang="0">
                      <a:pos x="183" y="167"/>
                    </a:cxn>
                    <a:cxn ang="0">
                      <a:pos x="164" y="125"/>
                    </a:cxn>
                    <a:cxn ang="0">
                      <a:pos x="327" y="153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27" h="221">
                      <a:moveTo>
                        <a:pt x="55" y="74"/>
                      </a:moveTo>
                      <a:cubicBezTo>
                        <a:pt x="78" y="91"/>
                        <a:pt x="106" y="95"/>
                        <a:pt x="128" y="114"/>
                      </a:cubicBezTo>
                      <a:cubicBezTo>
                        <a:pt x="146" y="131"/>
                        <a:pt x="159" y="161"/>
                        <a:pt x="183" y="167"/>
                      </a:cubicBezTo>
                      <a:cubicBezTo>
                        <a:pt x="178" y="152"/>
                        <a:pt x="167" y="141"/>
                        <a:pt x="164" y="125"/>
                      </a:cubicBezTo>
                      <a:cubicBezTo>
                        <a:pt x="209" y="117"/>
                        <a:pt x="280" y="221"/>
                        <a:pt x="327" y="153"/>
                      </a:cubicBezTo>
                      <a:cubicBezTo>
                        <a:pt x="209" y="137"/>
                        <a:pt x="122" y="16"/>
                        <a:pt x="0" y="0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72" name="Freeform 296">
                  <a:extLst>
                    <a:ext uri="{FF2B5EF4-FFF2-40B4-BE49-F238E27FC236}">
                      <a16:creationId xmlns:a16="http://schemas.microsoft.com/office/drawing/2014/main" id="{F18C394C-9839-EB2F-BA01-509EC56D427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927231" y="2003995"/>
                  <a:ext cx="440895" cy="373787"/>
                </a:xfrm>
                <a:custGeom>
                  <a:avLst/>
                  <a:gdLst/>
                  <a:ahLst/>
                  <a:cxnLst>
                    <a:cxn ang="0">
                      <a:pos x="130" y="73"/>
                    </a:cxn>
                    <a:cxn ang="0">
                      <a:pos x="0" y="192"/>
                    </a:cxn>
                    <a:cxn ang="0">
                      <a:pos x="170" y="150"/>
                    </a:cxn>
                    <a:cxn ang="0">
                      <a:pos x="238" y="256"/>
                    </a:cxn>
                    <a:cxn ang="0">
                      <a:pos x="213" y="547"/>
                    </a:cxn>
                    <a:cxn ang="0">
                      <a:pos x="580" y="403"/>
                    </a:cxn>
                    <a:cxn ang="0">
                      <a:pos x="600" y="217"/>
                    </a:cxn>
                    <a:cxn ang="0">
                      <a:pos x="655" y="177"/>
                    </a:cxn>
                    <a:cxn ang="0">
                      <a:pos x="705" y="203"/>
                    </a:cxn>
                    <a:cxn ang="0">
                      <a:pos x="760" y="226"/>
                    </a:cxn>
                    <a:cxn ang="0">
                      <a:pos x="813" y="266"/>
                    </a:cxn>
                    <a:cxn ang="0">
                      <a:pos x="779" y="203"/>
                    </a:cxn>
                    <a:cxn ang="0">
                      <a:pos x="746" y="131"/>
                    </a:cxn>
                    <a:cxn ang="0">
                      <a:pos x="619" y="7"/>
                    </a:cxn>
                    <a:cxn ang="0">
                      <a:pos x="576" y="192"/>
                    </a:cxn>
                    <a:cxn ang="0">
                      <a:pos x="483" y="318"/>
                    </a:cxn>
                    <a:cxn ang="0">
                      <a:pos x="407" y="480"/>
                    </a:cxn>
                    <a:cxn ang="0">
                      <a:pos x="407" y="691"/>
                    </a:cxn>
                    <a:cxn ang="0">
                      <a:pos x="381" y="481"/>
                    </a:cxn>
                    <a:cxn ang="0">
                      <a:pos x="350" y="332"/>
                    </a:cxn>
                    <a:cxn ang="0">
                      <a:pos x="272" y="188"/>
                    </a:cxn>
                    <a:cxn ang="0">
                      <a:pos x="260" y="0"/>
                    </a:cxn>
                  </a:cxnLst>
                  <a:rect l="0" t="0" r="r" b="b"/>
                  <a:pathLst>
                    <a:path w="815" h="691">
                      <a:moveTo>
                        <a:pt x="130" y="73"/>
                      </a:moveTo>
                      <a:cubicBezTo>
                        <a:pt x="93" y="100"/>
                        <a:pt x="50" y="197"/>
                        <a:pt x="0" y="192"/>
                      </a:cubicBezTo>
                      <a:cubicBezTo>
                        <a:pt x="64" y="238"/>
                        <a:pt x="121" y="166"/>
                        <a:pt x="170" y="150"/>
                      </a:cubicBezTo>
                      <a:cubicBezTo>
                        <a:pt x="204" y="188"/>
                        <a:pt x="255" y="202"/>
                        <a:pt x="238" y="256"/>
                      </a:cubicBezTo>
                      <a:cubicBezTo>
                        <a:pt x="209" y="344"/>
                        <a:pt x="213" y="450"/>
                        <a:pt x="213" y="547"/>
                      </a:cubicBezTo>
                      <a:cubicBezTo>
                        <a:pt x="214" y="662"/>
                        <a:pt x="591" y="441"/>
                        <a:pt x="580" y="403"/>
                      </a:cubicBezTo>
                      <a:cubicBezTo>
                        <a:pt x="567" y="362"/>
                        <a:pt x="571" y="248"/>
                        <a:pt x="600" y="217"/>
                      </a:cubicBezTo>
                      <a:cubicBezTo>
                        <a:pt x="609" y="207"/>
                        <a:pt x="646" y="180"/>
                        <a:pt x="655" y="177"/>
                      </a:cubicBezTo>
                      <a:cubicBezTo>
                        <a:pt x="695" y="164"/>
                        <a:pt x="682" y="185"/>
                        <a:pt x="705" y="203"/>
                      </a:cubicBezTo>
                      <a:cubicBezTo>
                        <a:pt x="723" y="217"/>
                        <a:pt x="741" y="217"/>
                        <a:pt x="760" y="226"/>
                      </a:cubicBezTo>
                      <a:cubicBezTo>
                        <a:pt x="779" y="236"/>
                        <a:pt x="792" y="257"/>
                        <a:pt x="813" y="266"/>
                      </a:cubicBezTo>
                      <a:cubicBezTo>
                        <a:pt x="815" y="239"/>
                        <a:pt x="791" y="224"/>
                        <a:pt x="779" y="203"/>
                      </a:cubicBezTo>
                      <a:cubicBezTo>
                        <a:pt x="767" y="182"/>
                        <a:pt x="764" y="151"/>
                        <a:pt x="746" y="131"/>
                      </a:cubicBezTo>
                      <a:cubicBezTo>
                        <a:pt x="708" y="87"/>
                        <a:pt x="652" y="52"/>
                        <a:pt x="619" y="7"/>
                      </a:cubicBezTo>
                      <a:cubicBezTo>
                        <a:pt x="603" y="63"/>
                        <a:pt x="607" y="140"/>
                        <a:pt x="576" y="192"/>
                      </a:cubicBezTo>
                      <a:cubicBezTo>
                        <a:pt x="549" y="237"/>
                        <a:pt x="505" y="270"/>
                        <a:pt x="483" y="318"/>
                      </a:cubicBezTo>
                      <a:cubicBezTo>
                        <a:pt x="459" y="369"/>
                        <a:pt x="425" y="424"/>
                        <a:pt x="407" y="480"/>
                      </a:cubicBezTo>
                      <a:cubicBezTo>
                        <a:pt x="390" y="527"/>
                        <a:pt x="571" y="551"/>
                        <a:pt x="407" y="691"/>
                      </a:cubicBezTo>
                      <a:cubicBezTo>
                        <a:pt x="389" y="645"/>
                        <a:pt x="381" y="530"/>
                        <a:pt x="381" y="481"/>
                      </a:cubicBezTo>
                      <a:cubicBezTo>
                        <a:pt x="380" y="423"/>
                        <a:pt x="381" y="376"/>
                        <a:pt x="350" y="332"/>
                      </a:cubicBezTo>
                      <a:cubicBezTo>
                        <a:pt x="317" y="283"/>
                        <a:pt x="287" y="244"/>
                        <a:pt x="272" y="188"/>
                      </a:cubicBezTo>
                      <a:cubicBezTo>
                        <a:pt x="262" y="154"/>
                        <a:pt x="292" y="7"/>
                        <a:pt x="260" y="0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73" name="Freeform 297">
                  <a:extLst>
                    <a:ext uri="{FF2B5EF4-FFF2-40B4-BE49-F238E27FC236}">
                      <a16:creationId xmlns:a16="http://schemas.microsoft.com/office/drawing/2014/main" id="{4F4B8A7F-F5F8-FE89-A9A8-2782FEABAAD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968458" y="2005598"/>
                  <a:ext cx="117266" cy="70314"/>
                </a:xfrm>
                <a:custGeom>
                  <a:avLst/>
                  <a:gdLst/>
                  <a:ahLst/>
                  <a:cxnLst>
                    <a:cxn ang="0">
                      <a:pos x="0" y="130"/>
                    </a:cxn>
                    <a:cxn ang="0">
                      <a:pos x="86" y="76"/>
                    </a:cxn>
                    <a:cxn ang="0">
                      <a:pos x="74" y="103"/>
                    </a:cxn>
                    <a:cxn ang="0">
                      <a:pos x="124" y="62"/>
                    </a:cxn>
                    <a:cxn ang="0">
                      <a:pos x="127" y="91"/>
                    </a:cxn>
                    <a:cxn ang="0">
                      <a:pos x="163" y="64"/>
                    </a:cxn>
                    <a:cxn ang="0">
                      <a:pos x="173" y="91"/>
                    </a:cxn>
                    <a:cxn ang="0">
                      <a:pos x="187" y="71"/>
                    </a:cxn>
                    <a:cxn ang="0">
                      <a:pos x="208" y="93"/>
                    </a:cxn>
                    <a:cxn ang="0">
                      <a:pos x="176" y="22"/>
                    </a:cxn>
                    <a:cxn ang="0">
                      <a:pos x="107" y="26"/>
                    </a:cxn>
                    <a:cxn ang="0">
                      <a:pos x="15" y="101"/>
                    </a:cxn>
                  </a:cxnLst>
                  <a:rect l="0" t="0" r="r" b="b"/>
                  <a:pathLst>
                    <a:path w="217" h="130">
                      <a:moveTo>
                        <a:pt x="0" y="130"/>
                      </a:moveTo>
                      <a:cubicBezTo>
                        <a:pt x="23" y="129"/>
                        <a:pt x="76" y="97"/>
                        <a:pt x="86" y="76"/>
                      </a:cubicBezTo>
                      <a:cubicBezTo>
                        <a:pt x="87" y="87"/>
                        <a:pt x="82" y="97"/>
                        <a:pt x="74" y="103"/>
                      </a:cubicBezTo>
                      <a:cubicBezTo>
                        <a:pt x="105" y="108"/>
                        <a:pt x="94" y="54"/>
                        <a:pt x="124" y="62"/>
                      </a:cubicBezTo>
                      <a:cubicBezTo>
                        <a:pt x="128" y="71"/>
                        <a:pt x="126" y="81"/>
                        <a:pt x="127" y="91"/>
                      </a:cubicBezTo>
                      <a:cubicBezTo>
                        <a:pt x="143" y="91"/>
                        <a:pt x="150" y="71"/>
                        <a:pt x="163" y="64"/>
                      </a:cubicBezTo>
                      <a:cubicBezTo>
                        <a:pt x="162" y="74"/>
                        <a:pt x="166" y="85"/>
                        <a:pt x="173" y="91"/>
                      </a:cubicBezTo>
                      <a:cubicBezTo>
                        <a:pt x="176" y="84"/>
                        <a:pt x="180" y="76"/>
                        <a:pt x="187" y="71"/>
                      </a:cubicBezTo>
                      <a:cubicBezTo>
                        <a:pt x="187" y="85"/>
                        <a:pt x="190" y="97"/>
                        <a:pt x="208" y="93"/>
                      </a:cubicBezTo>
                      <a:cubicBezTo>
                        <a:pt x="217" y="68"/>
                        <a:pt x="196" y="37"/>
                        <a:pt x="176" y="22"/>
                      </a:cubicBezTo>
                      <a:cubicBezTo>
                        <a:pt x="149" y="0"/>
                        <a:pt x="132" y="11"/>
                        <a:pt x="107" y="26"/>
                      </a:cubicBezTo>
                      <a:cubicBezTo>
                        <a:pt x="69" y="50"/>
                        <a:pt x="40" y="62"/>
                        <a:pt x="15" y="101"/>
                      </a:cubicBezTo>
                    </a:path>
                  </a:pathLst>
                </a:custGeom>
                <a:solidFill>
                  <a:srgbClr val="808080">
                    <a:lumMod val="75000"/>
                  </a:srgb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74" name="Freeform 298">
                  <a:extLst>
                    <a:ext uri="{FF2B5EF4-FFF2-40B4-BE49-F238E27FC236}">
                      <a16:creationId xmlns:a16="http://schemas.microsoft.com/office/drawing/2014/main" id="{F233EAFB-914D-BAE4-76A5-6C695201E4A3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246966" y="2005598"/>
                  <a:ext cx="106044" cy="115892"/>
                </a:xfrm>
                <a:custGeom>
                  <a:avLst/>
                  <a:gdLst/>
                  <a:ahLst/>
                  <a:cxnLst>
                    <a:cxn ang="0">
                      <a:pos x="11" y="66"/>
                    </a:cxn>
                    <a:cxn ang="0">
                      <a:pos x="9" y="126"/>
                    </a:cxn>
                    <a:cxn ang="0">
                      <a:pos x="40" y="105"/>
                    </a:cxn>
                    <a:cxn ang="0">
                      <a:pos x="69" y="78"/>
                    </a:cxn>
                    <a:cxn ang="0">
                      <a:pos x="142" y="142"/>
                    </a:cxn>
                    <a:cxn ang="0">
                      <a:pos x="196" y="212"/>
                    </a:cxn>
                    <a:cxn ang="0">
                      <a:pos x="165" y="144"/>
                    </a:cxn>
                    <a:cxn ang="0">
                      <a:pos x="124" y="71"/>
                    </a:cxn>
                    <a:cxn ang="0">
                      <a:pos x="54" y="7"/>
                    </a:cxn>
                    <a:cxn ang="0">
                      <a:pos x="3" y="72"/>
                    </a:cxn>
                    <a:cxn ang="0">
                      <a:pos x="13" y="78"/>
                    </a:cxn>
                  </a:cxnLst>
                  <a:rect l="0" t="0" r="r" b="b"/>
                  <a:pathLst>
                    <a:path w="196" h="214">
                      <a:moveTo>
                        <a:pt x="11" y="66"/>
                      </a:moveTo>
                      <a:cubicBezTo>
                        <a:pt x="20" y="73"/>
                        <a:pt x="13" y="114"/>
                        <a:pt x="9" y="126"/>
                      </a:cubicBezTo>
                      <a:cubicBezTo>
                        <a:pt x="20" y="122"/>
                        <a:pt x="31" y="112"/>
                        <a:pt x="40" y="105"/>
                      </a:cubicBezTo>
                      <a:cubicBezTo>
                        <a:pt x="49" y="98"/>
                        <a:pt x="60" y="81"/>
                        <a:pt x="69" y="78"/>
                      </a:cubicBezTo>
                      <a:cubicBezTo>
                        <a:pt x="86" y="109"/>
                        <a:pt x="122" y="118"/>
                        <a:pt x="142" y="142"/>
                      </a:cubicBezTo>
                      <a:cubicBezTo>
                        <a:pt x="155" y="158"/>
                        <a:pt x="171" y="214"/>
                        <a:pt x="196" y="212"/>
                      </a:cubicBezTo>
                      <a:cubicBezTo>
                        <a:pt x="189" y="191"/>
                        <a:pt x="175" y="165"/>
                        <a:pt x="165" y="144"/>
                      </a:cubicBezTo>
                      <a:cubicBezTo>
                        <a:pt x="153" y="120"/>
                        <a:pt x="138" y="95"/>
                        <a:pt x="124" y="71"/>
                      </a:cubicBezTo>
                      <a:cubicBezTo>
                        <a:pt x="108" y="45"/>
                        <a:pt x="85" y="13"/>
                        <a:pt x="54" y="7"/>
                      </a:cubicBezTo>
                      <a:cubicBezTo>
                        <a:pt x="17" y="0"/>
                        <a:pt x="0" y="40"/>
                        <a:pt x="3" y="72"/>
                      </a:cubicBezTo>
                      <a:cubicBezTo>
                        <a:pt x="7" y="73"/>
                        <a:pt x="10" y="77"/>
                        <a:pt x="13" y="78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75" name="Freeform 299">
                  <a:extLst>
                    <a:ext uri="{FF2B5EF4-FFF2-40B4-BE49-F238E27FC236}">
                      <a16:creationId xmlns:a16="http://schemas.microsoft.com/office/drawing/2014/main" id="{ADF2D128-61FF-D7BB-18F6-AF6E0052FB3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029610" y="2096526"/>
                  <a:ext cx="79018" cy="11680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46" y="216"/>
                    </a:cxn>
                    <a:cxn ang="0">
                      <a:pos x="53" y="131"/>
                    </a:cxn>
                    <a:cxn ang="0">
                      <a:pos x="28" y="193"/>
                    </a:cxn>
                  </a:cxnLst>
                  <a:rect l="0" t="0" r="r" b="b"/>
                  <a:pathLst>
                    <a:path w="146" h="216">
                      <a:moveTo>
                        <a:pt x="0" y="0"/>
                      </a:moveTo>
                      <a:cubicBezTo>
                        <a:pt x="40" y="3"/>
                        <a:pt x="144" y="168"/>
                        <a:pt x="146" y="216"/>
                      </a:cubicBezTo>
                      <a:cubicBezTo>
                        <a:pt x="134" y="178"/>
                        <a:pt x="97" y="126"/>
                        <a:pt x="53" y="131"/>
                      </a:cubicBezTo>
                      <a:cubicBezTo>
                        <a:pt x="54" y="153"/>
                        <a:pt x="29" y="170"/>
                        <a:pt x="28" y="193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76" name="Freeform 300">
                  <a:extLst>
                    <a:ext uri="{FF2B5EF4-FFF2-40B4-BE49-F238E27FC236}">
                      <a16:creationId xmlns:a16="http://schemas.microsoft.com/office/drawing/2014/main" id="{157BA6BB-AB98-AC2B-94F8-FA54DF2FBD7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880739" y="1613488"/>
                  <a:ext cx="537321" cy="568010"/>
                </a:xfrm>
                <a:custGeom>
                  <a:avLst/>
                  <a:gdLst/>
                  <a:ahLst/>
                  <a:cxnLst>
                    <a:cxn ang="0">
                      <a:pos x="440" y="222"/>
                    </a:cxn>
                    <a:cxn ang="0">
                      <a:pos x="433" y="840"/>
                    </a:cxn>
                    <a:cxn ang="0">
                      <a:pos x="406" y="823"/>
                    </a:cxn>
                    <a:cxn ang="0">
                      <a:pos x="394" y="795"/>
                    </a:cxn>
                    <a:cxn ang="0">
                      <a:pos x="392" y="829"/>
                    </a:cxn>
                    <a:cxn ang="0">
                      <a:pos x="358" y="794"/>
                    </a:cxn>
                    <a:cxn ang="0">
                      <a:pos x="346" y="807"/>
                    </a:cxn>
                    <a:cxn ang="0">
                      <a:pos x="318" y="754"/>
                    </a:cxn>
                    <a:cxn ang="0">
                      <a:pos x="277" y="805"/>
                    </a:cxn>
                    <a:cxn ang="0">
                      <a:pos x="269" y="772"/>
                    </a:cxn>
                    <a:cxn ang="0">
                      <a:pos x="164" y="840"/>
                    </a:cxn>
                    <a:cxn ang="0">
                      <a:pos x="8" y="869"/>
                    </a:cxn>
                    <a:cxn ang="0">
                      <a:pos x="0" y="837"/>
                    </a:cxn>
                    <a:cxn ang="0">
                      <a:pos x="94" y="830"/>
                    </a:cxn>
                    <a:cxn ang="0">
                      <a:pos x="79" y="750"/>
                    </a:cxn>
                    <a:cxn ang="0">
                      <a:pos x="223" y="718"/>
                    </a:cxn>
                    <a:cxn ang="0">
                      <a:pos x="222" y="584"/>
                    </a:cxn>
                    <a:cxn ang="0">
                      <a:pos x="201" y="445"/>
                    </a:cxn>
                    <a:cxn ang="0">
                      <a:pos x="223" y="332"/>
                    </a:cxn>
                    <a:cxn ang="0">
                      <a:pos x="254" y="281"/>
                    </a:cxn>
                    <a:cxn ang="0">
                      <a:pos x="264" y="216"/>
                    </a:cxn>
                    <a:cxn ang="0">
                      <a:pos x="334" y="121"/>
                    </a:cxn>
                    <a:cxn ang="0">
                      <a:pos x="405" y="46"/>
                    </a:cxn>
                    <a:cxn ang="0">
                      <a:pos x="371" y="46"/>
                    </a:cxn>
                    <a:cxn ang="0">
                      <a:pos x="637" y="36"/>
                    </a:cxn>
                    <a:cxn ang="0">
                      <a:pos x="792" y="214"/>
                    </a:cxn>
                    <a:cxn ang="0">
                      <a:pos x="820" y="344"/>
                    </a:cxn>
                    <a:cxn ang="0">
                      <a:pos x="843" y="479"/>
                    </a:cxn>
                    <a:cxn ang="0">
                      <a:pos x="808" y="760"/>
                    </a:cxn>
                    <a:cxn ang="0">
                      <a:pos x="966" y="826"/>
                    </a:cxn>
                    <a:cxn ang="0">
                      <a:pos x="903" y="870"/>
                    </a:cxn>
                    <a:cxn ang="0">
                      <a:pos x="993" y="854"/>
                    </a:cxn>
                    <a:cxn ang="0">
                      <a:pos x="721" y="748"/>
                    </a:cxn>
                    <a:cxn ang="0">
                      <a:pos x="636" y="1034"/>
                    </a:cxn>
                    <a:cxn ang="0">
                      <a:pos x="592" y="1030"/>
                    </a:cxn>
                    <a:cxn ang="0">
                      <a:pos x="609" y="1050"/>
                    </a:cxn>
                    <a:cxn ang="0">
                      <a:pos x="692" y="403"/>
                    </a:cxn>
                    <a:cxn ang="0">
                      <a:pos x="685" y="421"/>
                    </a:cxn>
                    <a:cxn ang="0">
                      <a:pos x="643" y="363"/>
                    </a:cxn>
                    <a:cxn ang="0">
                      <a:pos x="626" y="384"/>
                    </a:cxn>
                    <a:cxn ang="0">
                      <a:pos x="575" y="384"/>
                    </a:cxn>
                    <a:cxn ang="0">
                      <a:pos x="458" y="228"/>
                    </a:cxn>
                    <a:cxn ang="0">
                      <a:pos x="513" y="339"/>
                    </a:cxn>
                    <a:cxn ang="0">
                      <a:pos x="440" y="233"/>
                    </a:cxn>
                  </a:cxnLst>
                  <a:rect l="0" t="0" r="r" b="b"/>
                  <a:pathLst>
                    <a:path w="993" h="1050">
                      <a:moveTo>
                        <a:pt x="440" y="222"/>
                      </a:moveTo>
                      <a:cubicBezTo>
                        <a:pt x="185" y="237"/>
                        <a:pt x="447" y="729"/>
                        <a:pt x="433" y="840"/>
                      </a:cubicBezTo>
                      <a:cubicBezTo>
                        <a:pt x="426" y="837"/>
                        <a:pt x="411" y="827"/>
                        <a:pt x="406" y="823"/>
                      </a:cubicBezTo>
                      <a:cubicBezTo>
                        <a:pt x="403" y="812"/>
                        <a:pt x="397" y="803"/>
                        <a:pt x="394" y="795"/>
                      </a:cubicBezTo>
                      <a:cubicBezTo>
                        <a:pt x="395" y="805"/>
                        <a:pt x="392" y="818"/>
                        <a:pt x="392" y="829"/>
                      </a:cubicBezTo>
                      <a:cubicBezTo>
                        <a:pt x="372" y="827"/>
                        <a:pt x="362" y="814"/>
                        <a:pt x="358" y="794"/>
                      </a:cubicBezTo>
                      <a:cubicBezTo>
                        <a:pt x="361" y="788"/>
                        <a:pt x="348" y="805"/>
                        <a:pt x="346" y="807"/>
                      </a:cubicBezTo>
                      <a:cubicBezTo>
                        <a:pt x="333" y="793"/>
                        <a:pt x="328" y="771"/>
                        <a:pt x="318" y="754"/>
                      </a:cubicBezTo>
                      <a:cubicBezTo>
                        <a:pt x="309" y="777"/>
                        <a:pt x="297" y="794"/>
                        <a:pt x="277" y="805"/>
                      </a:cubicBezTo>
                      <a:cubicBezTo>
                        <a:pt x="276" y="792"/>
                        <a:pt x="270" y="785"/>
                        <a:pt x="269" y="772"/>
                      </a:cubicBezTo>
                      <a:cubicBezTo>
                        <a:pt x="234" y="790"/>
                        <a:pt x="198" y="817"/>
                        <a:pt x="164" y="840"/>
                      </a:cubicBezTo>
                      <a:cubicBezTo>
                        <a:pt x="115" y="872"/>
                        <a:pt x="76" y="873"/>
                        <a:pt x="8" y="869"/>
                      </a:cubicBezTo>
                      <a:cubicBezTo>
                        <a:pt x="6" y="864"/>
                        <a:pt x="1" y="842"/>
                        <a:pt x="0" y="837"/>
                      </a:cubicBezTo>
                      <a:cubicBezTo>
                        <a:pt x="30" y="855"/>
                        <a:pt x="82" y="872"/>
                        <a:pt x="94" y="830"/>
                      </a:cubicBezTo>
                      <a:cubicBezTo>
                        <a:pt x="63" y="819"/>
                        <a:pt x="66" y="773"/>
                        <a:pt x="79" y="750"/>
                      </a:cubicBezTo>
                      <a:cubicBezTo>
                        <a:pt x="89" y="853"/>
                        <a:pt x="214" y="801"/>
                        <a:pt x="223" y="718"/>
                      </a:cubicBezTo>
                      <a:cubicBezTo>
                        <a:pt x="228" y="675"/>
                        <a:pt x="224" y="627"/>
                        <a:pt x="222" y="584"/>
                      </a:cubicBezTo>
                      <a:cubicBezTo>
                        <a:pt x="220" y="537"/>
                        <a:pt x="193" y="491"/>
                        <a:pt x="201" y="445"/>
                      </a:cubicBezTo>
                      <a:cubicBezTo>
                        <a:pt x="235" y="418"/>
                        <a:pt x="212" y="372"/>
                        <a:pt x="223" y="332"/>
                      </a:cubicBezTo>
                      <a:cubicBezTo>
                        <a:pt x="227" y="316"/>
                        <a:pt x="248" y="299"/>
                        <a:pt x="254" y="281"/>
                      </a:cubicBezTo>
                      <a:cubicBezTo>
                        <a:pt x="262" y="262"/>
                        <a:pt x="258" y="237"/>
                        <a:pt x="264" y="216"/>
                      </a:cubicBezTo>
                      <a:cubicBezTo>
                        <a:pt x="275" y="176"/>
                        <a:pt x="304" y="148"/>
                        <a:pt x="334" y="121"/>
                      </a:cubicBezTo>
                      <a:cubicBezTo>
                        <a:pt x="358" y="99"/>
                        <a:pt x="389" y="56"/>
                        <a:pt x="405" y="46"/>
                      </a:cubicBezTo>
                      <a:cubicBezTo>
                        <a:pt x="394" y="47"/>
                        <a:pt x="382" y="44"/>
                        <a:pt x="371" y="46"/>
                      </a:cubicBezTo>
                      <a:cubicBezTo>
                        <a:pt x="449" y="27"/>
                        <a:pt x="559" y="0"/>
                        <a:pt x="637" y="36"/>
                      </a:cubicBezTo>
                      <a:cubicBezTo>
                        <a:pt x="697" y="63"/>
                        <a:pt x="760" y="158"/>
                        <a:pt x="792" y="214"/>
                      </a:cubicBezTo>
                      <a:cubicBezTo>
                        <a:pt x="817" y="258"/>
                        <a:pt x="820" y="291"/>
                        <a:pt x="820" y="344"/>
                      </a:cubicBezTo>
                      <a:cubicBezTo>
                        <a:pt x="819" y="396"/>
                        <a:pt x="835" y="430"/>
                        <a:pt x="843" y="479"/>
                      </a:cubicBezTo>
                      <a:cubicBezTo>
                        <a:pt x="858" y="576"/>
                        <a:pt x="787" y="667"/>
                        <a:pt x="808" y="760"/>
                      </a:cubicBezTo>
                      <a:cubicBezTo>
                        <a:pt x="822" y="825"/>
                        <a:pt x="909" y="889"/>
                        <a:pt x="966" y="826"/>
                      </a:cubicBezTo>
                      <a:cubicBezTo>
                        <a:pt x="960" y="855"/>
                        <a:pt x="930" y="864"/>
                        <a:pt x="903" y="870"/>
                      </a:cubicBezTo>
                      <a:cubicBezTo>
                        <a:pt x="935" y="870"/>
                        <a:pt x="970" y="879"/>
                        <a:pt x="993" y="854"/>
                      </a:cubicBezTo>
                      <a:cubicBezTo>
                        <a:pt x="922" y="976"/>
                        <a:pt x="782" y="783"/>
                        <a:pt x="721" y="748"/>
                      </a:cubicBezTo>
                      <a:cubicBezTo>
                        <a:pt x="697" y="823"/>
                        <a:pt x="491" y="954"/>
                        <a:pt x="636" y="1034"/>
                      </a:cubicBezTo>
                      <a:cubicBezTo>
                        <a:pt x="622" y="1031"/>
                        <a:pt x="607" y="1033"/>
                        <a:pt x="592" y="1030"/>
                      </a:cubicBezTo>
                      <a:cubicBezTo>
                        <a:pt x="597" y="1038"/>
                        <a:pt x="600" y="1045"/>
                        <a:pt x="609" y="1050"/>
                      </a:cubicBezTo>
                      <a:cubicBezTo>
                        <a:pt x="375" y="971"/>
                        <a:pt x="854" y="481"/>
                        <a:pt x="692" y="403"/>
                      </a:cubicBezTo>
                      <a:cubicBezTo>
                        <a:pt x="690" y="411"/>
                        <a:pt x="686" y="417"/>
                        <a:pt x="685" y="421"/>
                      </a:cubicBezTo>
                      <a:cubicBezTo>
                        <a:pt x="670" y="405"/>
                        <a:pt x="651" y="383"/>
                        <a:pt x="643" y="363"/>
                      </a:cubicBezTo>
                      <a:cubicBezTo>
                        <a:pt x="639" y="369"/>
                        <a:pt x="630" y="374"/>
                        <a:pt x="626" y="384"/>
                      </a:cubicBezTo>
                      <a:cubicBezTo>
                        <a:pt x="612" y="388"/>
                        <a:pt x="588" y="388"/>
                        <a:pt x="575" y="384"/>
                      </a:cubicBezTo>
                      <a:cubicBezTo>
                        <a:pt x="549" y="344"/>
                        <a:pt x="530" y="218"/>
                        <a:pt x="458" y="228"/>
                      </a:cubicBezTo>
                      <a:cubicBezTo>
                        <a:pt x="447" y="273"/>
                        <a:pt x="482" y="314"/>
                        <a:pt x="513" y="339"/>
                      </a:cubicBezTo>
                      <a:cubicBezTo>
                        <a:pt x="476" y="315"/>
                        <a:pt x="435" y="284"/>
                        <a:pt x="440" y="233"/>
                      </a:cubicBezTo>
                    </a:path>
                  </a:pathLst>
                </a:custGeom>
                <a:solidFill>
                  <a:srgbClr val="000000"/>
                </a:solidFill>
                <a:ln w="5" cap="flat">
                  <a:solidFill>
                    <a:srgbClr val="736357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77" name="Freeform 302">
                  <a:extLst>
                    <a:ext uri="{FF2B5EF4-FFF2-40B4-BE49-F238E27FC236}">
                      <a16:creationId xmlns:a16="http://schemas.microsoft.com/office/drawing/2014/main" id="{71DD8D81-1422-04A0-7D1F-DA4DA89C3ECC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904098" y="2807455"/>
                  <a:ext cx="107647" cy="109251"/>
                </a:xfrm>
                <a:custGeom>
                  <a:avLst/>
                  <a:gdLst/>
                  <a:ahLst/>
                  <a:cxnLst>
                    <a:cxn ang="0">
                      <a:pos x="4" y="47"/>
                    </a:cxn>
                    <a:cxn ang="0">
                      <a:pos x="16" y="105"/>
                    </a:cxn>
                    <a:cxn ang="0">
                      <a:pos x="128" y="168"/>
                    </a:cxn>
                    <a:cxn ang="0">
                      <a:pos x="176" y="188"/>
                    </a:cxn>
                    <a:cxn ang="0">
                      <a:pos x="171" y="138"/>
                    </a:cxn>
                    <a:cxn ang="0">
                      <a:pos x="86" y="71"/>
                    </a:cxn>
                    <a:cxn ang="0">
                      <a:pos x="186" y="58"/>
                    </a:cxn>
                    <a:cxn ang="0">
                      <a:pos x="97" y="16"/>
                    </a:cxn>
                    <a:cxn ang="0">
                      <a:pos x="39" y="4"/>
                    </a:cxn>
                    <a:cxn ang="0">
                      <a:pos x="0" y="43"/>
                    </a:cxn>
                  </a:cxnLst>
                  <a:rect l="0" t="0" r="r" b="b"/>
                  <a:pathLst>
                    <a:path w="199" h="202">
                      <a:moveTo>
                        <a:pt x="4" y="47"/>
                      </a:moveTo>
                      <a:cubicBezTo>
                        <a:pt x="14" y="65"/>
                        <a:pt x="16" y="85"/>
                        <a:pt x="16" y="105"/>
                      </a:cubicBezTo>
                      <a:cubicBezTo>
                        <a:pt x="64" y="87"/>
                        <a:pt x="95" y="139"/>
                        <a:pt x="128" y="168"/>
                      </a:cubicBezTo>
                      <a:cubicBezTo>
                        <a:pt x="142" y="181"/>
                        <a:pt x="157" y="202"/>
                        <a:pt x="176" y="188"/>
                      </a:cubicBezTo>
                      <a:cubicBezTo>
                        <a:pt x="193" y="176"/>
                        <a:pt x="181" y="151"/>
                        <a:pt x="171" y="138"/>
                      </a:cubicBezTo>
                      <a:cubicBezTo>
                        <a:pt x="154" y="117"/>
                        <a:pt x="88" y="99"/>
                        <a:pt x="86" y="71"/>
                      </a:cubicBezTo>
                      <a:cubicBezTo>
                        <a:pt x="83" y="30"/>
                        <a:pt x="159" y="61"/>
                        <a:pt x="186" y="58"/>
                      </a:cubicBezTo>
                      <a:cubicBezTo>
                        <a:pt x="199" y="12"/>
                        <a:pt x="125" y="20"/>
                        <a:pt x="97" y="16"/>
                      </a:cubicBezTo>
                      <a:cubicBezTo>
                        <a:pt x="82" y="14"/>
                        <a:pt x="53" y="0"/>
                        <a:pt x="39" y="4"/>
                      </a:cubicBezTo>
                      <a:cubicBezTo>
                        <a:pt x="22" y="9"/>
                        <a:pt x="12" y="35"/>
                        <a:pt x="0" y="43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78" name="Freeform 303">
                  <a:extLst>
                    <a:ext uri="{FF2B5EF4-FFF2-40B4-BE49-F238E27FC236}">
                      <a16:creationId xmlns:a16="http://schemas.microsoft.com/office/drawing/2014/main" id="{20046484-B1ED-B1A6-ABD6-C43EC9D57A7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837907" y="2703015"/>
                  <a:ext cx="200178" cy="143377"/>
                </a:xfrm>
                <a:custGeom>
                  <a:avLst/>
                  <a:gdLst/>
                  <a:ahLst/>
                  <a:cxnLst>
                    <a:cxn ang="0">
                      <a:pos x="4" y="216"/>
                    </a:cxn>
                    <a:cxn ang="0">
                      <a:pos x="1" y="259"/>
                    </a:cxn>
                    <a:cxn ang="0">
                      <a:pos x="78" y="255"/>
                    </a:cxn>
                    <a:cxn ang="0">
                      <a:pos x="144" y="224"/>
                    </a:cxn>
                    <a:cxn ang="0">
                      <a:pos x="185" y="214"/>
                    </a:cxn>
                    <a:cxn ang="0">
                      <a:pos x="299" y="219"/>
                    </a:cxn>
                    <a:cxn ang="0">
                      <a:pos x="193" y="179"/>
                    </a:cxn>
                    <a:cxn ang="0">
                      <a:pos x="180" y="165"/>
                    </a:cxn>
                    <a:cxn ang="0">
                      <a:pos x="335" y="197"/>
                    </a:cxn>
                    <a:cxn ang="0">
                      <a:pos x="265" y="146"/>
                    </a:cxn>
                    <a:cxn ang="0">
                      <a:pos x="184" y="122"/>
                    </a:cxn>
                    <a:cxn ang="0">
                      <a:pos x="284" y="114"/>
                    </a:cxn>
                    <a:cxn ang="0">
                      <a:pos x="370" y="142"/>
                    </a:cxn>
                    <a:cxn ang="0">
                      <a:pos x="285" y="82"/>
                    </a:cxn>
                    <a:cxn ang="0">
                      <a:pos x="191" y="66"/>
                    </a:cxn>
                    <a:cxn ang="0">
                      <a:pos x="339" y="34"/>
                    </a:cxn>
                    <a:cxn ang="0">
                      <a:pos x="241" y="3"/>
                    </a:cxn>
                    <a:cxn ang="0">
                      <a:pos x="143" y="48"/>
                    </a:cxn>
                    <a:cxn ang="0">
                      <a:pos x="4" y="216"/>
                    </a:cxn>
                  </a:cxnLst>
                  <a:rect l="0" t="0" r="r" b="b"/>
                  <a:pathLst>
                    <a:path w="370" h="265">
                      <a:moveTo>
                        <a:pt x="4" y="216"/>
                      </a:moveTo>
                      <a:cubicBezTo>
                        <a:pt x="2" y="231"/>
                        <a:pt x="0" y="243"/>
                        <a:pt x="1" y="259"/>
                      </a:cubicBezTo>
                      <a:cubicBezTo>
                        <a:pt x="28" y="265"/>
                        <a:pt x="53" y="263"/>
                        <a:pt x="78" y="255"/>
                      </a:cubicBezTo>
                      <a:cubicBezTo>
                        <a:pt x="98" y="250"/>
                        <a:pt x="133" y="240"/>
                        <a:pt x="144" y="224"/>
                      </a:cubicBezTo>
                      <a:cubicBezTo>
                        <a:pt x="147" y="219"/>
                        <a:pt x="175" y="214"/>
                        <a:pt x="185" y="214"/>
                      </a:cubicBezTo>
                      <a:cubicBezTo>
                        <a:pt x="229" y="214"/>
                        <a:pt x="302" y="248"/>
                        <a:pt x="299" y="219"/>
                      </a:cubicBezTo>
                      <a:cubicBezTo>
                        <a:pt x="296" y="213"/>
                        <a:pt x="226" y="193"/>
                        <a:pt x="193" y="179"/>
                      </a:cubicBezTo>
                      <a:cubicBezTo>
                        <a:pt x="181" y="173"/>
                        <a:pt x="178" y="167"/>
                        <a:pt x="180" y="165"/>
                      </a:cubicBezTo>
                      <a:cubicBezTo>
                        <a:pt x="200" y="139"/>
                        <a:pt x="329" y="219"/>
                        <a:pt x="335" y="197"/>
                      </a:cubicBezTo>
                      <a:cubicBezTo>
                        <a:pt x="334" y="181"/>
                        <a:pt x="293" y="161"/>
                        <a:pt x="265" y="146"/>
                      </a:cubicBezTo>
                      <a:cubicBezTo>
                        <a:pt x="241" y="133"/>
                        <a:pt x="214" y="125"/>
                        <a:pt x="184" y="122"/>
                      </a:cubicBezTo>
                      <a:cubicBezTo>
                        <a:pt x="186" y="93"/>
                        <a:pt x="237" y="103"/>
                        <a:pt x="284" y="114"/>
                      </a:cubicBezTo>
                      <a:cubicBezTo>
                        <a:pt x="326" y="127"/>
                        <a:pt x="367" y="149"/>
                        <a:pt x="370" y="142"/>
                      </a:cubicBezTo>
                      <a:cubicBezTo>
                        <a:pt x="370" y="119"/>
                        <a:pt x="306" y="92"/>
                        <a:pt x="285" y="82"/>
                      </a:cubicBezTo>
                      <a:cubicBezTo>
                        <a:pt x="262" y="72"/>
                        <a:pt x="204" y="81"/>
                        <a:pt x="191" y="66"/>
                      </a:cubicBezTo>
                      <a:cubicBezTo>
                        <a:pt x="212" y="5"/>
                        <a:pt x="338" y="49"/>
                        <a:pt x="339" y="34"/>
                      </a:cubicBezTo>
                      <a:cubicBezTo>
                        <a:pt x="336" y="15"/>
                        <a:pt x="265" y="4"/>
                        <a:pt x="241" y="3"/>
                      </a:cubicBezTo>
                      <a:cubicBezTo>
                        <a:pt x="191" y="0"/>
                        <a:pt x="179" y="20"/>
                        <a:pt x="143" y="48"/>
                      </a:cubicBezTo>
                      <a:cubicBezTo>
                        <a:pt x="89" y="90"/>
                        <a:pt x="0" y="130"/>
                        <a:pt x="4" y="216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79" name="Freeform 308">
                  <a:extLst>
                    <a:ext uri="{FF2B5EF4-FFF2-40B4-BE49-F238E27FC236}">
                      <a16:creationId xmlns:a16="http://schemas.microsoft.com/office/drawing/2014/main" id="{2E407733-8261-1ECC-F4AA-473AA661653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385533" y="2287542"/>
                  <a:ext cx="52450" cy="503651"/>
                </a:xfrm>
                <a:custGeom>
                  <a:avLst/>
                  <a:gdLst/>
                  <a:ahLst/>
                  <a:cxnLst>
                    <a:cxn ang="0">
                      <a:pos x="0" y="29"/>
                    </a:cxn>
                    <a:cxn ang="0">
                      <a:pos x="12" y="235"/>
                    </a:cxn>
                    <a:cxn ang="0">
                      <a:pos x="30" y="450"/>
                    </a:cxn>
                    <a:cxn ang="0">
                      <a:pos x="18" y="666"/>
                    </a:cxn>
                    <a:cxn ang="0">
                      <a:pos x="12" y="771"/>
                    </a:cxn>
                    <a:cxn ang="0">
                      <a:pos x="94" y="931"/>
                    </a:cxn>
                    <a:cxn ang="0">
                      <a:pos x="94" y="666"/>
                    </a:cxn>
                    <a:cxn ang="0">
                      <a:pos x="83" y="399"/>
                    </a:cxn>
                    <a:cxn ang="0">
                      <a:pos x="29" y="15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97" h="931">
                      <a:moveTo>
                        <a:pt x="0" y="29"/>
                      </a:moveTo>
                      <a:cubicBezTo>
                        <a:pt x="33" y="79"/>
                        <a:pt x="3" y="174"/>
                        <a:pt x="12" y="235"/>
                      </a:cubicBezTo>
                      <a:cubicBezTo>
                        <a:pt x="23" y="307"/>
                        <a:pt x="19" y="379"/>
                        <a:pt x="30" y="450"/>
                      </a:cubicBezTo>
                      <a:cubicBezTo>
                        <a:pt x="41" y="525"/>
                        <a:pt x="24" y="593"/>
                        <a:pt x="18" y="666"/>
                      </a:cubicBezTo>
                      <a:cubicBezTo>
                        <a:pt x="15" y="694"/>
                        <a:pt x="7" y="748"/>
                        <a:pt x="12" y="771"/>
                      </a:cubicBezTo>
                      <a:cubicBezTo>
                        <a:pt x="20" y="804"/>
                        <a:pt x="76" y="906"/>
                        <a:pt x="94" y="931"/>
                      </a:cubicBezTo>
                      <a:cubicBezTo>
                        <a:pt x="97" y="875"/>
                        <a:pt x="93" y="728"/>
                        <a:pt x="94" y="666"/>
                      </a:cubicBezTo>
                      <a:cubicBezTo>
                        <a:pt x="95" y="576"/>
                        <a:pt x="90" y="487"/>
                        <a:pt x="83" y="399"/>
                      </a:cubicBezTo>
                      <a:cubicBezTo>
                        <a:pt x="75" y="317"/>
                        <a:pt x="42" y="239"/>
                        <a:pt x="29" y="158"/>
                      </a:cubicBezTo>
                      <a:cubicBezTo>
                        <a:pt x="20" y="97"/>
                        <a:pt x="25" y="55"/>
                        <a:pt x="0" y="0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80" name="Freeform 309">
                  <a:extLst>
                    <a:ext uri="{FF2B5EF4-FFF2-40B4-BE49-F238E27FC236}">
                      <a16:creationId xmlns:a16="http://schemas.microsoft.com/office/drawing/2014/main" id="{F6290D30-6476-16D8-0591-EE3DBF623F6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256814" y="2763022"/>
                  <a:ext cx="214149" cy="215295"/>
                </a:xfrm>
                <a:custGeom>
                  <a:avLst/>
                  <a:gdLst/>
                  <a:ahLst/>
                  <a:cxnLst>
                    <a:cxn ang="0">
                      <a:pos x="330" y="55"/>
                    </a:cxn>
                    <a:cxn ang="0">
                      <a:pos x="318" y="109"/>
                    </a:cxn>
                    <a:cxn ang="0">
                      <a:pos x="108" y="33"/>
                    </a:cxn>
                    <a:cxn ang="0">
                      <a:pos x="209" y="113"/>
                    </a:cxn>
                    <a:cxn ang="0">
                      <a:pos x="243" y="164"/>
                    </a:cxn>
                    <a:cxn ang="0">
                      <a:pos x="287" y="214"/>
                    </a:cxn>
                    <a:cxn ang="0">
                      <a:pos x="221" y="219"/>
                    </a:cxn>
                    <a:cxn ang="0">
                      <a:pos x="256" y="289"/>
                    </a:cxn>
                    <a:cxn ang="0">
                      <a:pos x="170" y="329"/>
                    </a:cxn>
                    <a:cxn ang="0">
                      <a:pos x="0" y="398"/>
                    </a:cxn>
                    <a:cxn ang="0">
                      <a:pos x="194" y="344"/>
                    </a:cxn>
                    <a:cxn ang="0">
                      <a:pos x="314" y="351"/>
                    </a:cxn>
                    <a:cxn ang="0">
                      <a:pos x="396" y="370"/>
                    </a:cxn>
                    <a:cxn ang="0">
                      <a:pos x="357" y="238"/>
                    </a:cxn>
                    <a:cxn ang="0">
                      <a:pos x="330" y="98"/>
                    </a:cxn>
                  </a:cxnLst>
                  <a:rect l="0" t="0" r="r" b="b"/>
                  <a:pathLst>
                    <a:path w="396" h="398">
                      <a:moveTo>
                        <a:pt x="330" y="55"/>
                      </a:moveTo>
                      <a:cubicBezTo>
                        <a:pt x="319" y="72"/>
                        <a:pt x="324" y="91"/>
                        <a:pt x="318" y="109"/>
                      </a:cubicBezTo>
                      <a:cubicBezTo>
                        <a:pt x="238" y="165"/>
                        <a:pt x="183" y="0"/>
                        <a:pt x="108" y="33"/>
                      </a:cubicBezTo>
                      <a:cubicBezTo>
                        <a:pt x="96" y="79"/>
                        <a:pt x="186" y="88"/>
                        <a:pt x="209" y="113"/>
                      </a:cubicBezTo>
                      <a:cubicBezTo>
                        <a:pt x="222" y="129"/>
                        <a:pt x="223" y="147"/>
                        <a:pt x="243" y="164"/>
                      </a:cubicBezTo>
                      <a:cubicBezTo>
                        <a:pt x="262" y="180"/>
                        <a:pt x="285" y="188"/>
                        <a:pt x="287" y="214"/>
                      </a:cubicBezTo>
                      <a:cubicBezTo>
                        <a:pt x="266" y="222"/>
                        <a:pt x="243" y="218"/>
                        <a:pt x="221" y="219"/>
                      </a:cubicBezTo>
                      <a:cubicBezTo>
                        <a:pt x="210" y="261"/>
                        <a:pt x="255" y="250"/>
                        <a:pt x="256" y="289"/>
                      </a:cubicBezTo>
                      <a:cubicBezTo>
                        <a:pt x="257" y="338"/>
                        <a:pt x="204" y="331"/>
                        <a:pt x="170" y="329"/>
                      </a:cubicBezTo>
                      <a:cubicBezTo>
                        <a:pt x="94" y="325"/>
                        <a:pt x="33" y="326"/>
                        <a:pt x="0" y="398"/>
                      </a:cubicBezTo>
                      <a:cubicBezTo>
                        <a:pt x="21" y="350"/>
                        <a:pt x="148" y="348"/>
                        <a:pt x="194" y="344"/>
                      </a:cubicBezTo>
                      <a:cubicBezTo>
                        <a:pt x="237" y="339"/>
                        <a:pt x="273" y="340"/>
                        <a:pt x="314" y="351"/>
                      </a:cubicBezTo>
                      <a:cubicBezTo>
                        <a:pt x="341" y="357"/>
                        <a:pt x="369" y="383"/>
                        <a:pt x="396" y="370"/>
                      </a:cubicBezTo>
                      <a:cubicBezTo>
                        <a:pt x="384" y="326"/>
                        <a:pt x="364" y="287"/>
                        <a:pt x="357" y="238"/>
                      </a:cubicBezTo>
                      <a:cubicBezTo>
                        <a:pt x="351" y="193"/>
                        <a:pt x="326" y="145"/>
                        <a:pt x="330" y="98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81" name="Freeform 310">
                  <a:extLst>
                    <a:ext uri="{FF2B5EF4-FFF2-40B4-BE49-F238E27FC236}">
                      <a16:creationId xmlns:a16="http://schemas.microsoft.com/office/drawing/2014/main" id="{35656C8F-5376-BB82-C685-C27FA8988FC2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677809" y="2476955"/>
                  <a:ext cx="148187" cy="195826"/>
                </a:xfrm>
                <a:custGeom>
                  <a:avLst/>
                  <a:gdLst/>
                  <a:ahLst/>
                  <a:cxnLst>
                    <a:cxn ang="0">
                      <a:pos x="173" y="43"/>
                    </a:cxn>
                    <a:cxn ang="0">
                      <a:pos x="47" y="57"/>
                    </a:cxn>
                    <a:cxn ang="0">
                      <a:pos x="133" y="133"/>
                    </a:cxn>
                    <a:cxn ang="0">
                      <a:pos x="181" y="236"/>
                    </a:cxn>
                    <a:cxn ang="0">
                      <a:pos x="122" y="311"/>
                    </a:cxn>
                    <a:cxn ang="0">
                      <a:pos x="211" y="320"/>
                    </a:cxn>
                    <a:cxn ang="0">
                      <a:pos x="274" y="362"/>
                    </a:cxn>
                    <a:cxn ang="0">
                      <a:pos x="197" y="182"/>
                    </a:cxn>
                    <a:cxn ang="0">
                      <a:pos x="144" y="94"/>
                    </a:cxn>
                    <a:cxn ang="0">
                      <a:pos x="192" y="0"/>
                    </a:cxn>
                  </a:cxnLst>
                  <a:rect l="0" t="0" r="r" b="b"/>
                  <a:pathLst>
                    <a:path w="274" h="362">
                      <a:moveTo>
                        <a:pt x="173" y="43"/>
                      </a:moveTo>
                      <a:cubicBezTo>
                        <a:pt x="131" y="91"/>
                        <a:pt x="76" y="24"/>
                        <a:pt x="47" y="57"/>
                      </a:cubicBezTo>
                      <a:cubicBezTo>
                        <a:pt x="0" y="111"/>
                        <a:pt x="107" y="119"/>
                        <a:pt x="133" y="133"/>
                      </a:cubicBezTo>
                      <a:cubicBezTo>
                        <a:pt x="142" y="171"/>
                        <a:pt x="169" y="200"/>
                        <a:pt x="181" y="236"/>
                      </a:cubicBezTo>
                      <a:cubicBezTo>
                        <a:pt x="206" y="307"/>
                        <a:pt x="107" y="248"/>
                        <a:pt x="122" y="311"/>
                      </a:cubicBezTo>
                      <a:cubicBezTo>
                        <a:pt x="156" y="316"/>
                        <a:pt x="179" y="302"/>
                        <a:pt x="211" y="320"/>
                      </a:cubicBezTo>
                      <a:cubicBezTo>
                        <a:pt x="235" y="334"/>
                        <a:pt x="245" y="354"/>
                        <a:pt x="274" y="362"/>
                      </a:cubicBezTo>
                      <a:cubicBezTo>
                        <a:pt x="232" y="335"/>
                        <a:pt x="223" y="229"/>
                        <a:pt x="197" y="182"/>
                      </a:cubicBezTo>
                      <a:cubicBezTo>
                        <a:pt x="181" y="153"/>
                        <a:pt x="150" y="128"/>
                        <a:pt x="144" y="94"/>
                      </a:cubicBezTo>
                      <a:cubicBezTo>
                        <a:pt x="136" y="43"/>
                        <a:pt x="186" y="43"/>
                        <a:pt x="192" y="0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82" name="Freeform 311">
                  <a:extLst>
                    <a:ext uri="{FF2B5EF4-FFF2-40B4-BE49-F238E27FC236}">
                      <a16:creationId xmlns:a16="http://schemas.microsoft.com/office/drawing/2014/main" id="{6C3AAD11-DF0C-1650-D13C-0184DA4BFC29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800116" y="2343655"/>
                  <a:ext cx="98944" cy="107877"/>
                </a:xfrm>
                <a:custGeom>
                  <a:avLst/>
                  <a:gdLst/>
                  <a:ahLst/>
                  <a:cxnLst>
                    <a:cxn ang="0">
                      <a:pos x="180" y="199"/>
                    </a:cxn>
                    <a:cxn ang="0">
                      <a:pos x="162" y="77"/>
                    </a:cxn>
                    <a:cxn ang="0">
                      <a:pos x="76" y="28"/>
                    </a:cxn>
                    <a:cxn ang="0">
                      <a:pos x="28" y="94"/>
                    </a:cxn>
                    <a:cxn ang="0">
                      <a:pos x="2" y="175"/>
                    </a:cxn>
                    <a:cxn ang="0">
                      <a:pos x="20" y="148"/>
                    </a:cxn>
                    <a:cxn ang="0">
                      <a:pos x="52" y="125"/>
                    </a:cxn>
                    <a:cxn ang="0">
                      <a:pos x="114" y="78"/>
                    </a:cxn>
                    <a:cxn ang="0">
                      <a:pos x="180" y="191"/>
                    </a:cxn>
                  </a:cxnLst>
                  <a:rect l="0" t="0" r="r" b="b"/>
                  <a:pathLst>
                    <a:path w="183" h="199">
                      <a:moveTo>
                        <a:pt x="180" y="199"/>
                      </a:moveTo>
                      <a:cubicBezTo>
                        <a:pt x="180" y="154"/>
                        <a:pt x="183" y="115"/>
                        <a:pt x="162" y="77"/>
                      </a:cubicBezTo>
                      <a:cubicBezTo>
                        <a:pt x="145" y="47"/>
                        <a:pt x="112" y="0"/>
                        <a:pt x="76" y="28"/>
                      </a:cubicBezTo>
                      <a:cubicBezTo>
                        <a:pt x="72" y="76"/>
                        <a:pt x="57" y="67"/>
                        <a:pt x="28" y="94"/>
                      </a:cubicBezTo>
                      <a:cubicBezTo>
                        <a:pt x="0" y="120"/>
                        <a:pt x="25" y="147"/>
                        <a:pt x="2" y="175"/>
                      </a:cubicBezTo>
                      <a:cubicBezTo>
                        <a:pt x="12" y="169"/>
                        <a:pt x="14" y="155"/>
                        <a:pt x="20" y="148"/>
                      </a:cubicBezTo>
                      <a:cubicBezTo>
                        <a:pt x="34" y="135"/>
                        <a:pt x="36" y="135"/>
                        <a:pt x="52" y="125"/>
                      </a:cubicBezTo>
                      <a:cubicBezTo>
                        <a:pt x="66" y="117"/>
                        <a:pt x="101" y="80"/>
                        <a:pt x="114" y="78"/>
                      </a:cubicBezTo>
                      <a:cubicBezTo>
                        <a:pt x="164" y="70"/>
                        <a:pt x="158" y="165"/>
                        <a:pt x="180" y="191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83" name="Freeform 312">
                  <a:extLst>
                    <a:ext uri="{FF2B5EF4-FFF2-40B4-BE49-F238E27FC236}">
                      <a16:creationId xmlns:a16="http://schemas.microsoft.com/office/drawing/2014/main" id="{227E2672-92F7-1AD2-7087-5AD703C8FE8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728199" y="2242651"/>
                  <a:ext cx="30233" cy="87033"/>
                </a:xfrm>
                <a:custGeom>
                  <a:avLst/>
                  <a:gdLst/>
                  <a:ahLst/>
                  <a:cxnLst>
                    <a:cxn ang="0">
                      <a:pos x="56" y="0"/>
                    </a:cxn>
                    <a:cxn ang="0">
                      <a:pos x="34" y="89"/>
                    </a:cxn>
                    <a:cxn ang="0">
                      <a:pos x="10" y="155"/>
                    </a:cxn>
                    <a:cxn ang="0">
                      <a:pos x="21" y="78"/>
                    </a:cxn>
                  </a:cxnLst>
                  <a:rect l="0" t="0" r="r" b="b"/>
                  <a:pathLst>
                    <a:path w="56" h="161">
                      <a:moveTo>
                        <a:pt x="56" y="0"/>
                      </a:moveTo>
                      <a:cubicBezTo>
                        <a:pt x="49" y="35"/>
                        <a:pt x="30" y="47"/>
                        <a:pt x="34" y="89"/>
                      </a:cubicBezTo>
                      <a:cubicBezTo>
                        <a:pt x="36" y="112"/>
                        <a:pt x="55" y="161"/>
                        <a:pt x="10" y="155"/>
                      </a:cubicBezTo>
                      <a:cubicBezTo>
                        <a:pt x="0" y="123"/>
                        <a:pt x="14" y="107"/>
                        <a:pt x="21" y="78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84" name="Freeform 314">
                  <a:extLst>
                    <a:ext uri="{FF2B5EF4-FFF2-40B4-BE49-F238E27FC236}">
                      <a16:creationId xmlns:a16="http://schemas.microsoft.com/office/drawing/2014/main" id="{B4CB521B-F253-ADD1-FA2A-65853CE609A2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898143" y="2506500"/>
                  <a:ext cx="99402" cy="191704"/>
                </a:xfrm>
                <a:custGeom>
                  <a:avLst/>
                  <a:gdLst/>
                  <a:ahLst/>
                  <a:cxnLst>
                    <a:cxn ang="0">
                      <a:pos x="46" y="323"/>
                    </a:cxn>
                    <a:cxn ang="0">
                      <a:pos x="81" y="249"/>
                    </a:cxn>
                    <a:cxn ang="0">
                      <a:pos x="166" y="244"/>
                    </a:cxn>
                    <a:cxn ang="0">
                      <a:pos x="74" y="139"/>
                    </a:cxn>
                    <a:cxn ang="0">
                      <a:pos x="0" y="0"/>
                    </a:cxn>
                    <a:cxn ang="0">
                      <a:pos x="30" y="85"/>
                    </a:cxn>
                    <a:cxn ang="0">
                      <a:pos x="49" y="179"/>
                    </a:cxn>
                    <a:cxn ang="0">
                      <a:pos x="50" y="272"/>
                    </a:cxn>
                    <a:cxn ang="0">
                      <a:pos x="50" y="354"/>
                    </a:cxn>
                  </a:cxnLst>
                  <a:rect l="0" t="0" r="r" b="b"/>
                  <a:pathLst>
                    <a:path w="184" h="354">
                      <a:moveTo>
                        <a:pt x="46" y="323"/>
                      </a:moveTo>
                      <a:cubicBezTo>
                        <a:pt x="53" y="297"/>
                        <a:pt x="55" y="264"/>
                        <a:pt x="81" y="249"/>
                      </a:cubicBezTo>
                      <a:cubicBezTo>
                        <a:pt x="108" y="232"/>
                        <a:pt x="137" y="249"/>
                        <a:pt x="166" y="244"/>
                      </a:cubicBezTo>
                      <a:cubicBezTo>
                        <a:pt x="184" y="213"/>
                        <a:pt x="93" y="159"/>
                        <a:pt x="74" y="139"/>
                      </a:cubicBezTo>
                      <a:cubicBezTo>
                        <a:pt x="48" y="109"/>
                        <a:pt x="33" y="11"/>
                        <a:pt x="0" y="0"/>
                      </a:cubicBezTo>
                      <a:cubicBezTo>
                        <a:pt x="1" y="28"/>
                        <a:pt x="21" y="59"/>
                        <a:pt x="30" y="85"/>
                      </a:cubicBezTo>
                      <a:cubicBezTo>
                        <a:pt x="41" y="115"/>
                        <a:pt x="43" y="150"/>
                        <a:pt x="49" y="179"/>
                      </a:cubicBezTo>
                      <a:cubicBezTo>
                        <a:pt x="56" y="213"/>
                        <a:pt x="59" y="237"/>
                        <a:pt x="50" y="272"/>
                      </a:cubicBezTo>
                      <a:cubicBezTo>
                        <a:pt x="44" y="296"/>
                        <a:pt x="23" y="334"/>
                        <a:pt x="50" y="354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85" name="Freeform 316">
                  <a:extLst>
                    <a:ext uri="{FF2B5EF4-FFF2-40B4-BE49-F238E27FC236}">
                      <a16:creationId xmlns:a16="http://schemas.microsoft.com/office/drawing/2014/main" id="{28187C94-9001-C9C5-A39F-C41D58F6AD89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013348" y="1715638"/>
                  <a:ext cx="84286" cy="321796"/>
                </a:xfrm>
                <a:custGeom>
                  <a:avLst/>
                  <a:gdLst/>
                  <a:ahLst/>
                  <a:cxnLst>
                    <a:cxn ang="0">
                      <a:pos x="98" y="68"/>
                    </a:cxn>
                    <a:cxn ang="0">
                      <a:pos x="66" y="108"/>
                    </a:cxn>
                    <a:cxn ang="0">
                      <a:pos x="55" y="169"/>
                    </a:cxn>
                    <a:cxn ang="0">
                      <a:pos x="75" y="304"/>
                    </a:cxn>
                    <a:cxn ang="0">
                      <a:pos x="107" y="414"/>
                    </a:cxn>
                    <a:cxn ang="0">
                      <a:pos x="116" y="472"/>
                    </a:cxn>
                    <a:cxn ang="0">
                      <a:pos x="108" y="530"/>
                    </a:cxn>
                    <a:cxn ang="0">
                      <a:pos x="119" y="561"/>
                    </a:cxn>
                    <a:cxn ang="0">
                      <a:pos x="123" y="595"/>
                    </a:cxn>
                    <a:cxn ang="0">
                      <a:pos x="66" y="384"/>
                    </a:cxn>
                    <a:cxn ang="0">
                      <a:pos x="47" y="296"/>
                    </a:cxn>
                    <a:cxn ang="0">
                      <a:pos x="41" y="197"/>
                    </a:cxn>
                    <a:cxn ang="0">
                      <a:pos x="8" y="267"/>
                    </a:cxn>
                    <a:cxn ang="0">
                      <a:pos x="18" y="344"/>
                    </a:cxn>
                    <a:cxn ang="0">
                      <a:pos x="1" y="212"/>
                    </a:cxn>
                    <a:cxn ang="0">
                      <a:pos x="37" y="108"/>
                    </a:cxn>
                    <a:cxn ang="0">
                      <a:pos x="40" y="123"/>
                    </a:cxn>
                    <a:cxn ang="0">
                      <a:pos x="57" y="86"/>
                    </a:cxn>
                    <a:cxn ang="0">
                      <a:pos x="84" y="50"/>
                    </a:cxn>
                    <a:cxn ang="0">
                      <a:pos x="118" y="16"/>
                    </a:cxn>
                    <a:cxn ang="0">
                      <a:pos x="156" y="0"/>
                    </a:cxn>
                    <a:cxn ang="0">
                      <a:pos x="77" y="107"/>
                    </a:cxn>
                  </a:cxnLst>
                  <a:rect l="0" t="0" r="r" b="b"/>
                  <a:pathLst>
                    <a:path w="156" h="595">
                      <a:moveTo>
                        <a:pt x="98" y="68"/>
                      </a:moveTo>
                      <a:cubicBezTo>
                        <a:pt x="93" y="84"/>
                        <a:pt x="74" y="93"/>
                        <a:pt x="66" y="108"/>
                      </a:cubicBezTo>
                      <a:cubicBezTo>
                        <a:pt x="54" y="127"/>
                        <a:pt x="54" y="147"/>
                        <a:pt x="55" y="169"/>
                      </a:cubicBezTo>
                      <a:cubicBezTo>
                        <a:pt x="57" y="215"/>
                        <a:pt x="72" y="259"/>
                        <a:pt x="75" y="304"/>
                      </a:cubicBezTo>
                      <a:cubicBezTo>
                        <a:pt x="77" y="343"/>
                        <a:pt x="94" y="379"/>
                        <a:pt x="107" y="414"/>
                      </a:cubicBezTo>
                      <a:cubicBezTo>
                        <a:pt x="113" y="431"/>
                        <a:pt x="118" y="452"/>
                        <a:pt x="116" y="472"/>
                      </a:cubicBezTo>
                      <a:cubicBezTo>
                        <a:pt x="113" y="491"/>
                        <a:pt x="104" y="509"/>
                        <a:pt x="108" y="530"/>
                      </a:cubicBezTo>
                      <a:cubicBezTo>
                        <a:pt x="110" y="540"/>
                        <a:pt x="117" y="550"/>
                        <a:pt x="119" y="561"/>
                      </a:cubicBezTo>
                      <a:cubicBezTo>
                        <a:pt x="122" y="572"/>
                        <a:pt x="120" y="584"/>
                        <a:pt x="123" y="595"/>
                      </a:cubicBezTo>
                      <a:cubicBezTo>
                        <a:pt x="121" y="524"/>
                        <a:pt x="92" y="450"/>
                        <a:pt x="66" y="384"/>
                      </a:cubicBezTo>
                      <a:cubicBezTo>
                        <a:pt x="55" y="353"/>
                        <a:pt x="49" y="330"/>
                        <a:pt x="47" y="296"/>
                      </a:cubicBezTo>
                      <a:cubicBezTo>
                        <a:pt x="46" y="262"/>
                        <a:pt x="46" y="230"/>
                        <a:pt x="41" y="197"/>
                      </a:cubicBezTo>
                      <a:cubicBezTo>
                        <a:pt x="28" y="213"/>
                        <a:pt x="12" y="245"/>
                        <a:pt x="8" y="267"/>
                      </a:cubicBezTo>
                      <a:cubicBezTo>
                        <a:pt x="4" y="295"/>
                        <a:pt x="22" y="318"/>
                        <a:pt x="18" y="344"/>
                      </a:cubicBezTo>
                      <a:cubicBezTo>
                        <a:pt x="2" y="306"/>
                        <a:pt x="1" y="253"/>
                        <a:pt x="1" y="212"/>
                      </a:cubicBezTo>
                      <a:cubicBezTo>
                        <a:pt x="0" y="180"/>
                        <a:pt x="16" y="132"/>
                        <a:pt x="37" y="108"/>
                      </a:cubicBezTo>
                      <a:cubicBezTo>
                        <a:pt x="37" y="113"/>
                        <a:pt x="40" y="117"/>
                        <a:pt x="40" y="123"/>
                      </a:cubicBezTo>
                      <a:cubicBezTo>
                        <a:pt x="46" y="113"/>
                        <a:pt x="50" y="96"/>
                        <a:pt x="57" y="86"/>
                      </a:cubicBezTo>
                      <a:cubicBezTo>
                        <a:pt x="66" y="73"/>
                        <a:pt x="76" y="63"/>
                        <a:pt x="84" y="50"/>
                      </a:cubicBezTo>
                      <a:cubicBezTo>
                        <a:pt x="94" y="34"/>
                        <a:pt x="102" y="25"/>
                        <a:pt x="118" y="16"/>
                      </a:cubicBezTo>
                      <a:cubicBezTo>
                        <a:pt x="129" y="9"/>
                        <a:pt x="144" y="8"/>
                        <a:pt x="156" y="0"/>
                      </a:cubicBezTo>
                      <a:cubicBezTo>
                        <a:pt x="129" y="36"/>
                        <a:pt x="96" y="70"/>
                        <a:pt x="77" y="107"/>
                      </a:cubicBezTo>
                    </a:path>
                  </a:pathLst>
                </a:custGeom>
                <a:solidFill>
                  <a:srgbClr val="808080"/>
                </a:solidFill>
                <a:ln w="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86" name="Freeform 318">
                  <a:extLst>
                    <a:ext uri="{FF2B5EF4-FFF2-40B4-BE49-F238E27FC236}">
                      <a16:creationId xmlns:a16="http://schemas.microsoft.com/office/drawing/2014/main" id="{3F495CB4-8020-2D9E-A193-201207932EA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921963" y="1896348"/>
                  <a:ext cx="105357" cy="169944"/>
                </a:xfrm>
                <a:custGeom>
                  <a:avLst/>
                  <a:gdLst/>
                  <a:ahLst/>
                  <a:cxnLst>
                    <a:cxn ang="0">
                      <a:pos x="0" y="229"/>
                    </a:cxn>
                    <a:cxn ang="0">
                      <a:pos x="8" y="266"/>
                    </a:cxn>
                    <a:cxn ang="0">
                      <a:pos x="30" y="295"/>
                    </a:cxn>
                    <a:cxn ang="0">
                      <a:pos x="173" y="221"/>
                    </a:cxn>
                    <a:cxn ang="0">
                      <a:pos x="189" y="109"/>
                    </a:cxn>
                    <a:cxn ang="0">
                      <a:pos x="170" y="54"/>
                    </a:cxn>
                    <a:cxn ang="0">
                      <a:pos x="168" y="0"/>
                    </a:cxn>
                    <a:cxn ang="0">
                      <a:pos x="170" y="69"/>
                    </a:cxn>
                    <a:cxn ang="0">
                      <a:pos x="164" y="148"/>
                    </a:cxn>
                    <a:cxn ang="0">
                      <a:pos x="152" y="60"/>
                    </a:cxn>
                    <a:cxn ang="0">
                      <a:pos x="142" y="151"/>
                    </a:cxn>
                    <a:cxn ang="0">
                      <a:pos x="126" y="233"/>
                    </a:cxn>
                    <a:cxn ang="0">
                      <a:pos x="55" y="282"/>
                    </a:cxn>
                    <a:cxn ang="0">
                      <a:pos x="6" y="227"/>
                    </a:cxn>
                  </a:cxnLst>
                  <a:rect l="0" t="0" r="r" b="b"/>
                  <a:pathLst>
                    <a:path w="195" h="314">
                      <a:moveTo>
                        <a:pt x="0" y="229"/>
                      </a:moveTo>
                      <a:cubicBezTo>
                        <a:pt x="2" y="238"/>
                        <a:pt x="4" y="256"/>
                        <a:pt x="8" y="266"/>
                      </a:cubicBezTo>
                      <a:cubicBezTo>
                        <a:pt x="13" y="277"/>
                        <a:pt x="25" y="283"/>
                        <a:pt x="30" y="295"/>
                      </a:cubicBezTo>
                      <a:cubicBezTo>
                        <a:pt x="87" y="314"/>
                        <a:pt x="154" y="274"/>
                        <a:pt x="173" y="221"/>
                      </a:cubicBezTo>
                      <a:cubicBezTo>
                        <a:pt x="184" y="193"/>
                        <a:pt x="195" y="140"/>
                        <a:pt x="189" y="109"/>
                      </a:cubicBezTo>
                      <a:cubicBezTo>
                        <a:pt x="186" y="90"/>
                        <a:pt x="173" y="72"/>
                        <a:pt x="170" y="54"/>
                      </a:cubicBezTo>
                      <a:cubicBezTo>
                        <a:pt x="166" y="36"/>
                        <a:pt x="168" y="18"/>
                        <a:pt x="168" y="0"/>
                      </a:cubicBezTo>
                      <a:cubicBezTo>
                        <a:pt x="168" y="24"/>
                        <a:pt x="171" y="48"/>
                        <a:pt x="170" y="69"/>
                      </a:cubicBezTo>
                      <a:cubicBezTo>
                        <a:pt x="168" y="95"/>
                        <a:pt x="163" y="121"/>
                        <a:pt x="164" y="148"/>
                      </a:cubicBezTo>
                      <a:cubicBezTo>
                        <a:pt x="146" y="127"/>
                        <a:pt x="152" y="86"/>
                        <a:pt x="152" y="60"/>
                      </a:cubicBezTo>
                      <a:cubicBezTo>
                        <a:pt x="145" y="89"/>
                        <a:pt x="142" y="120"/>
                        <a:pt x="142" y="151"/>
                      </a:cubicBezTo>
                      <a:cubicBezTo>
                        <a:pt x="142" y="182"/>
                        <a:pt x="146" y="211"/>
                        <a:pt x="126" y="233"/>
                      </a:cubicBezTo>
                      <a:cubicBezTo>
                        <a:pt x="106" y="255"/>
                        <a:pt x="87" y="277"/>
                        <a:pt x="55" y="282"/>
                      </a:cubicBezTo>
                      <a:cubicBezTo>
                        <a:pt x="23" y="286"/>
                        <a:pt x="9" y="252"/>
                        <a:pt x="6" y="227"/>
                      </a:cubicBezTo>
                    </a:path>
                  </a:pathLst>
                </a:custGeom>
                <a:solidFill>
                  <a:srgbClr val="808080"/>
                </a:solidFill>
                <a:ln w="5" cap="flat">
                  <a:solidFill>
                    <a:srgbClr val="736357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87" name="Freeform 323">
                  <a:extLst>
                    <a:ext uri="{FF2B5EF4-FFF2-40B4-BE49-F238E27FC236}">
                      <a16:creationId xmlns:a16="http://schemas.microsoft.com/office/drawing/2014/main" id="{E078EDE9-41F8-E574-CFE5-3A58113FF228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028465" y="1968266"/>
                  <a:ext cx="24965" cy="80621"/>
                </a:xfrm>
                <a:custGeom>
                  <a:avLst/>
                  <a:gdLst/>
                  <a:ahLst/>
                  <a:cxnLst>
                    <a:cxn ang="0">
                      <a:pos x="2" y="149"/>
                    </a:cxn>
                    <a:cxn ang="0">
                      <a:pos x="31" y="0"/>
                    </a:cxn>
                    <a:cxn ang="0">
                      <a:pos x="43" y="90"/>
                    </a:cxn>
                    <a:cxn ang="0">
                      <a:pos x="0" y="149"/>
                    </a:cxn>
                  </a:cxnLst>
                  <a:rect l="0" t="0" r="r" b="b"/>
                  <a:pathLst>
                    <a:path w="46" h="149">
                      <a:moveTo>
                        <a:pt x="2" y="149"/>
                      </a:moveTo>
                      <a:cubicBezTo>
                        <a:pt x="44" y="125"/>
                        <a:pt x="31" y="38"/>
                        <a:pt x="31" y="0"/>
                      </a:cubicBezTo>
                      <a:cubicBezTo>
                        <a:pt x="30" y="32"/>
                        <a:pt x="41" y="59"/>
                        <a:pt x="43" y="90"/>
                      </a:cubicBezTo>
                      <a:cubicBezTo>
                        <a:pt x="46" y="121"/>
                        <a:pt x="26" y="137"/>
                        <a:pt x="0" y="149"/>
                      </a:cubicBezTo>
                    </a:path>
                  </a:pathLst>
                </a:custGeom>
                <a:solidFill>
                  <a:srgbClr val="808080"/>
                </a:solidFill>
                <a:ln w="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88" name="Freeform 324">
                  <a:extLst>
                    <a:ext uri="{FF2B5EF4-FFF2-40B4-BE49-F238E27FC236}">
                      <a16:creationId xmlns:a16="http://schemas.microsoft.com/office/drawing/2014/main" id="{39BD1082-DDB1-2598-C410-58A94C4EBB32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065340" y="2012011"/>
                  <a:ext cx="7558" cy="38478"/>
                </a:xfrm>
                <a:custGeom>
                  <a:avLst/>
                  <a:gdLst/>
                  <a:ahLst/>
                  <a:cxnLst>
                    <a:cxn ang="0">
                      <a:pos x="14" y="58"/>
                    </a:cxn>
                    <a:cxn ang="0">
                      <a:pos x="4" y="0"/>
                    </a:cxn>
                    <a:cxn ang="0">
                      <a:pos x="2" y="71"/>
                    </a:cxn>
                    <a:cxn ang="0">
                      <a:pos x="8" y="60"/>
                    </a:cxn>
                  </a:cxnLst>
                  <a:rect l="0" t="0" r="r" b="b"/>
                  <a:pathLst>
                    <a:path w="14" h="71">
                      <a:moveTo>
                        <a:pt x="14" y="58"/>
                      </a:moveTo>
                      <a:cubicBezTo>
                        <a:pt x="14" y="40"/>
                        <a:pt x="13" y="15"/>
                        <a:pt x="4" y="0"/>
                      </a:cubicBezTo>
                      <a:cubicBezTo>
                        <a:pt x="4" y="24"/>
                        <a:pt x="0" y="48"/>
                        <a:pt x="2" y="71"/>
                      </a:cubicBezTo>
                      <a:cubicBezTo>
                        <a:pt x="3" y="65"/>
                        <a:pt x="5" y="65"/>
                        <a:pt x="8" y="60"/>
                      </a:cubicBezTo>
                    </a:path>
                  </a:pathLst>
                </a:custGeom>
                <a:solidFill>
                  <a:srgbClr val="808080"/>
                </a:solidFill>
                <a:ln w="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89" name="Freeform 326">
                  <a:extLst>
                    <a:ext uri="{FF2B5EF4-FFF2-40B4-BE49-F238E27FC236}">
                      <a16:creationId xmlns:a16="http://schemas.microsoft.com/office/drawing/2014/main" id="{39800C9F-4E17-A606-A50A-7190242B243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270786" y="1905509"/>
                  <a:ext cx="50847" cy="152538"/>
                </a:xfrm>
                <a:custGeom>
                  <a:avLst/>
                  <a:gdLst/>
                  <a:ahLst/>
                  <a:cxnLst>
                    <a:cxn ang="0">
                      <a:pos x="2" y="206"/>
                    </a:cxn>
                    <a:cxn ang="0">
                      <a:pos x="45" y="119"/>
                    </a:cxn>
                    <a:cxn ang="0">
                      <a:pos x="68" y="62"/>
                    </a:cxn>
                    <a:cxn ang="0">
                      <a:pos x="92" y="0"/>
                    </a:cxn>
                    <a:cxn ang="0">
                      <a:pos x="64" y="91"/>
                    </a:cxn>
                    <a:cxn ang="0">
                      <a:pos x="45" y="173"/>
                    </a:cxn>
                    <a:cxn ang="0">
                      <a:pos x="51" y="239"/>
                    </a:cxn>
                    <a:cxn ang="0">
                      <a:pos x="83" y="282"/>
                    </a:cxn>
                    <a:cxn ang="0">
                      <a:pos x="45" y="247"/>
                    </a:cxn>
                    <a:cxn ang="0">
                      <a:pos x="0" y="212"/>
                    </a:cxn>
                  </a:cxnLst>
                  <a:rect l="0" t="0" r="r" b="b"/>
                  <a:pathLst>
                    <a:path w="94" h="282">
                      <a:moveTo>
                        <a:pt x="2" y="206"/>
                      </a:moveTo>
                      <a:cubicBezTo>
                        <a:pt x="16" y="177"/>
                        <a:pt x="32" y="149"/>
                        <a:pt x="45" y="119"/>
                      </a:cubicBezTo>
                      <a:cubicBezTo>
                        <a:pt x="53" y="101"/>
                        <a:pt x="60" y="81"/>
                        <a:pt x="68" y="62"/>
                      </a:cubicBezTo>
                      <a:cubicBezTo>
                        <a:pt x="76" y="43"/>
                        <a:pt x="90" y="21"/>
                        <a:pt x="92" y="0"/>
                      </a:cubicBezTo>
                      <a:cubicBezTo>
                        <a:pt x="94" y="35"/>
                        <a:pt x="76" y="61"/>
                        <a:pt x="64" y="91"/>
                      </a:cubicBezTo>
                      <a:cubicBezTo>
                        <a:pt x="54" y="118"/>
                        <a:pt x="48" y="146"/>
                        <a:pt x="45" y="173"/>
                      </a:cubicBezTo>
                      <a:cubicBezTo>
                        <a:pt x="43" y="195"/>
                        <a:pt x="38" y="221"/>
                        <a:pt x="51" y="239"/>
                      </a:cubicBezTo>
                      <a:cubicBezTo>
                        <a:pt x="61" y="253"/>
                        <a:pt x="79" y="265"/>
                        <a:pt x="83" y="282"/>
                      </a:cubicBezTo>
                      <a:cubicBezTo>
                        <a:pt x="70" y="271"/>
                        <a:pt x="59" y="258"/>
                        <a:pt x="45" y="247"/>
                      </a:cubicBezTo>
                      <a:cubicBezTo>
                        <a:pt x="32" y="237"/>
                        <a:pt x="10" y="225"/>
                        <a:pt x="0" y="212"/>
                      </a:cubicBezTo>
                    </a:path>
                  </a:pathLst>
                </a:custGeom>
                <a:solidFill>
                  <a:srgbClr val="808080"/>
                </a:solidFill>
                <a:ln w="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90" name="Freeform 330">
                  <a:extLst>
                    <a:ext uri="{FF2B5EF4-FFF2-40B4-BE49-F238E27FC236}">
                      <a16:creationId xmlns:a16="http://schemas.microsoft.com/office/drawing/2014/main" id="{403C2154-2BB7-7C49-D781-77DDABD8BF6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125348" y="1732357"/>
                  <a:ext cx="92531" cy="92072"/>
                </a:xfrm>
                <a:custGeom>
                  <a:avLst/>
                  <a:gdLst/>
                  <a:ahLst/>
                  <a:cxnLst>
                    <a:cxn ang="0">
                      <a:pos x="2" y="2"/>
                    </a:cxn>
                    <a:cxn ang="0">
                      <a:pos x="45" y="1"/>
                    </a:cxn>
                    <a:cxn ang="0">
                      <a:pos x="96" y="95"/>
                    </a:cxn>
                    <a:cxn ang="0">
                      <a:pos x="171" y="160"/>
                    </a:cxn>
                    <a:cxn ang="0">
                      <a:pos x="105" y="152"/>
                    </a:cxn>
                    <a:cxn ang="0">
                      <a:pos x="78" y="94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171" h="170">
                      <a:moveTo>
                        <a:pt x="2" y="2"/>
                      </a:moveTo>
                      <a:cubicBezTo>
                        <a:pt x="16" y="2"/>
                        <a:pt x="30" y="0"/>
                        <a:pt x="45" y="1"/>
                      </a:cubicBezTo>
                      <a:cubicBezTo>
                        <a:pt x="65" y="33"/>
                        <a:pt x="86" y="58"/>
                        <a:pt x="96" y="95"/>
                      </a:cubicBezTo>
                      <a:cubicBezTo>
                        <a:pt x="108" y="139"/>
                        <a:pt x="121" y="160"/>
                        <a:pt x="171" y="160"/>
                      </a:cubicBezTo>
                      <a:cubicBezTo>
                        <a:pt x="146" y="163"/>
                        <a:pt x="122" y="170"/>
                        <a:pt x="105" y="152"/>
                      </a:cubicBezTo>
                      <a:cubicBezTo>
                        <a:pt x="90" y="136"/>
                        <a:pt x="86" y="114"/>
                        <a:pt x="78" y="94"/>
                      </a:cubicBezTo>
                      <a:cubicBezTo>
                        <a:pt x="65" y="60"/>
                        <a:pt x="48" y="2"/>
                        <a:pt x="0" y="4"/>
                      </a:cubicBezTo>
                    </a:path>
                  </a:pathLst>
                </a:custGeom>
                <a:solidFill>
                  <a:srgbClr val="5E514A"/>
                </a:solidFill>
                <a:ln w="5" cap="flat">
                  <a:solidFill>
                    <a:srgbClr val="736357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91" name="Freeform 331">
                  <a:extLst>
                    <a:ext uri="{FF2B5EF4-FFF2-40B4-BE49-F238E27FC236}">
                      <a16:creationId xmlns:a16="http://schemas.microsoft.com/office/drawing/2014/main" id="{0EAEB4E8-DD19-4081-CE29-B6B0C317D222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125348" y="1732357"/>
                  <a:ext cx="92531" cy="92072"/>
                </a:xfrm>
                <a:custGeom>
                  <a:avLst/>
                  <a:gdLst/>
                  <a:ahLst/>
                  <a:cxnLst>
                    <a:cxn ang="0">
                      <a:pos x="2" y="2"/>
                    </a:cxn>
                    <a:cxn ang="0">
                      <a:pos x="45" y="1"/>
                    </a:cxn>
                    <a:cxn ang="0">
                      <a:pos x="96" y="95"/>
                    </a:cxn>
                    <a:cxn ang="0">
                      <a:pos x="171" y="160"/>
                    </a:cxn>
                    <a:cxn ang="0">
                      <a:pos x="105" y="152"/>
                    </a:cxn>
                    <a:cxn ang="0">
                      <a:pos x="78" y="94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171" h="170">
                      <a:moveTo>
                        <a:pt x="2" y="2"/>
                      </a:moveTo>
                      <a:cubicBezTo>
                        <a:pt x="16" y="2"/>
                        <a:pt x="30" y="0"/>
                        <a:pt x="45" y="1"/>
                      </a:cubicBezTo>
                      <a:cubicBezTo>
                        <a:pt x="65" y="33"/>
                        <a:pt x="86" y="58"/>
                        <a:pt x="96" y="95"/>
                      </a:cubicBezTo>
                      <a:cubicBezTo>
                        <a:pt x="108" y="139"/>
                        <a:pt x="121" y="160"/>
                        <a:pt x="171" y="160"/>
                      </a:cubicBezTo>
                      <a:cubicBezTo>
                        <a:pt x="146" y="163"/>
                        <a:pt x="122" y="170"/>
                        <a:pt x="105" y="152"/>
                      </a:cubicBezTo>
                      <a:cubicBezTo>
                        <a:pt x="90" y="136"/>
                        <a:pt x="86" y="114"/>
                        <a:pt x="78" y="94"/>
                      </a:cubicBezTo>
                      <a:cubicBezTo>
                        <a:pt x="65" y="60"/>
                        <a:pt x="48" y="2"/>
                        <a:pt x="0" y="4"/>
                      </a:cubicBezTo>
                    </a:path>
                  </a:pathLst>
                </a:custGeom>
                <a:solidFill>
                  <a:srgbClr val="808080"/>
                </a:solidFill>
                <a:ln w="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92" name="Freeform 332">
                  <a:extLst>
                    <a:ext uri="{FF2B5EF4-FFF2-40B4-BE49-F238E27FC236}">
                      <a16:creationId xmlns:a16="http://schemas.microsoft.com/office/drawing/2014/main" id="{B0542FEA-CC3F-E770-86D8-A72C785342A3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246966" y="1818476"/>
                  <a:ext cx="41227" cy="136277"/>
                </a:xfrm>
                <a:custGeom>
                  <a:avLst/>
                  <a:gdLst/>
                  <a:ahLst/>
                  <a:cxnLst>
                    <a:cxn ang="0">
                      <a:pos x="18" y="22"/>
                    </a:cxn>
                    <a:cxn ang="0">
                      <a:pos x="38" y="8"/>
                    </a:cxn>
                    <a:cxn ang="0">
                      <a:pos x="56" y="33"/>
                    </a:cxn>
                    <a:cxn ang="0">
                      <a:pos x="71" y="121"/>
                    </a:cxn>
                    <a:cxn ang="0">
                      <a:pos x="1" y="252"/>
                    </a:cxn>
                    <a:cxn ang="0">
                      <a:pos x="23" y="193"/>
                    </a:cxn>
                    <a:cxn ang="0">
                      <a:pos x="44" y="134"/>
                    </a:cxn>
                    <a:cxn ang="0">
                      <a:pos x="47" y="67"/>
                    </a:cxn>
                    <a:cxn ang="0">
                      <a:pos x="20" y="24"/>
                    </a:cxn>
                  </a:cxnLst>
                  <a:rect l="0" t="0" r="r" b="b"/>
                  <a:pathLst>
                    <a:path w="76" h="252">
                      <a:moveTo>
                        <a:pt x="18" y="22"/>
                      </a:moveTo>
                      <a:cubicBezTo>
                        <a:pt x="24" y="10"/>
                        <a:pt x="23" y="0"/>
                        <a:pt x="38" y="8"/>
                      </a:cubicBezTo>
                      <a:cubicBezTo>
                        <a:pt x="46" y="11"/>
                        <a:pt x="52" y="26"/>
                        <a:pt x="56" y="33"/>
                      </a:cubicBezTo>
                      <a:cubicBezTo>
                        <a:pt x="68" y="57"/>
                        <a:pt x="76" y="94"/>
                        <a:pt x="71" y="121"/>
                      </a:cubicBezTo>
                      <a:cubicBezTo>
                        <a:pt x="63" y="165"/>
                        <a:pt x="27" y="216"/>
                        <a:pt x="1" y="252"/>
                      </a:cubicBezTo>
                      <a:cubicBezTo>
                        <a:pt x="0" y="233"/>
                        <a:pt x="17" y="209"/>
                        <a:pt x="23" y="193"/>
                      </a:cubicBezTo>
                      <a:cubicBezTo>
                        <a:pt x="30" y="174"/>
                        <a:pt x="39" y="154"/>
                        <a:pt x="44" y="134"/>
                      </a:cubicBezTo>
                      <a:cubicBezTo>
                        <a:pt x="50" y="112"/>
                        <a:pt x="49" y="90"/>
                        <a:pt x="47" y="67"/>
                      </a:cubicBezTo>
                      <a:cubicBezTo>
                        <a:pt x="45" y="44"/>
                        <a:pt x="36" y="37"/>
                        <a:pt x="20" y="24"/>
                      </a:cubicBezTo>
                    </a:path>
                  </a:pathLst>
                </a:custGeom>
                <a:solidFill>
                  <a:srgbClr val="808080"/>
                </a:solidFill>
                <a:ln w="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93" name="Freeform 334">
                  <a:extLst>
                    <a:ext uri="{FF2B5EF4-FFF2-40B4-BE49-F238E27FC236}">
                      <a16:creationId xmlns:a16="http://schemas.microsoft.com/office/drawing/2014/main" id="{5B056189-B914-67B9-3319-62F4297154C3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068547" y="1626314"/>
                  <a:ext cx="230869" cy="99632"/>
                </a:xfrm>
                <a:custGeom>
                  <a:avLst/>
                  <a:gdLst/>
                  <a:ahLst/>
                  <a:cxnLst>
                    <a:cxn ang="0">
                      <a:pos x="23" y="85"/>
                    </a:cxn>
                    <a:cxn ang="0">
                      <a:pos x="77" y="64"/>
                    </a:cxn>
                    <a:cxn ang="0">
                      <a:pos x="156" y="58"/>
                    </a:cxn>
                    <a:cxn ang="0">
                      <a:pos x="269" y="119"/>
                    </a:cxn>
                    <a:cxn ang="0">
                      <a:pos x="172" y="54"/>
                    </a:cxn>
                    <a:cxn ang="0">
                      <a:pos x="208" y="50"/>
                    </a:cxn>
                    <a:cxn ang="0">
                      <a:pos x="179" y="40"/>
                    </a:cxn>
                    <a:cxn ang="0">
                      <a:pos x="241" y="27"/>
                    </a:cxn>
                    <a:cxn ang="0">
                      <a:pos x="309" y="70"/>
                    </a:cxn>
                    <a:cxn ang="0">
                      <a:pos x="349" y="126"/>
                    </a:cxn>
                    <a:cxn ang="0">
                      <a:pos x="427" y="184"/>
                    </a:cxn>
                    <a:cxn ang="0">
                      <a:pos x="366" y="112"/>
                    </a:cxn>
                    <a:cxn ang="0">
                      <a:pos x="304" y="45"/>
                    </a:cxn>
                    <a:cxn ang="0">
                      <a:pos x="215" y="11"/>
                    </a:cxn>
                    <a:cxn ang="0">
                      <a:pos x="140" y="21"/>
                    </a:cxn>
                    <a:cxn ang="0">
                      <a:pos x="142" y="40"/>
                    </a:cxn>
                    <a:cxn ang="0">
                      <a:pos x="77" y="53"/>
                    </a:cxn>
                    <a:cxn ang="0">
                      <a:pos x="4" y="104"/>
                    </a:cxn>
                    <a:cxn ang="0">
                      <a:pos x="31" y="83"/>
                    </a:cxn>
                  </a:cxnLst>
                  <a:rect l="0" t="0" r="r" b="b"/>
                  <a:pathLst>
                    <a:path w="427" h="184">
                      <a:moveTo>
                        <a:pt x="23" y="85"/>
                      </a:moveTo>
                      <a:cubicBezTo>
                        <a:pt x="37" y="68"/>
                        <a:pt x="57" y="66"/>
                        <a:pt x="77" y="64"/>
                      </a:cubicBezTo>
                      <a:cubicBezTo>
                        <a:pt x="103" y="61"/>
                        <a:pt x="130" y="55"/>
                        <a:pt x="156" y="58"/>
                      </a:cubicBezTo>
                      <a:cubicBezTo>
                        <a:pt x="198" y="62"/>
                        <a:pt x="239" y="91"/>
                        <a:pt x="269" y="119"/>
                      </a:cubicBezTo>
                      <a:cubicBezTo>
                        <a:pt x="273" y="77"/>
                        <a:pt x="194" y="71"/>
                        <a:pt x="172" y="54"/>
                      </a:cubicBezTo>
                      <a:cubicBezTo>
                        <a:pt x="185" y="53"/>
                        <a:pt x="195" y="49"/>
                        <a:pt x="208" y="50"/>
                      </a:cubicBezTo>
                      <a:cubicBezTo>
                        <a:pt x="200" y="44"/>
                        <a:pt x="191" y="39"/>
                        <a:pt x="179" y="40"/>
                      </a:cubicBezTo>
                      <a:cubicBezTo>
                        <a:pt x="188" y="23"/>
                        <a:pt x="224" y="24"/>
                        <a:pt x="241" y="27"/>
                      </a:cubicBezTo>
                      <a:cubicBezTo>
                        <a:pt x="272" y="31"/>
                        <a:pt x="292" y="46"/>
                        <a:pt x="309" y="70"/>
                      </a:cubicBezTo>
                      <a:cubicBezTo>
                        <a:pt x="323" y="87"/>
                        <a:pt x="334" y="110"/>
                        <a:pt x="349" y="126"/>
                      </a:cubicBezTo>
                      <a:cubicBezTo>
                        <a:pt x="371" y="148"/>
                        <a:pt x="404" y="162"/>
                        <a:pt x="427" y="184"/>
                      </a:cubicBezTo>
                      <a:cubicBezTo>
                        <a:pt x="418" y="150"/>
                        <a:pt x="386" y="138"/>
                        <a:pt x="366" y="112"/>
                      </a:cubicBezTo>
                      <a:cubicBezTo>
                        <a:pt x="347" y="87"/>
                        <a:pt x="331" y="64"/>
                        <a:pt x="304" y="45"/>
                      </a:cubicBezTo>
                      <a:cubicBezTo>
                        <a:pt x="277" y="26"/>
                        <a:pt x="245" y="15"/>
                        <a:pt x="215" y="11"/>
                      </a:cubicBezTo>
                      <a:cubicBezTo>
                        <a:pt x="195" y="9"/>
                        <a:pt x="152" y="0"/>
                        <a:pt x="140" y="21"/>
                      </a:cubicBezTo>
                      <a:cubicBezTo>
                        <a:pt x="155" y="31"/>
                        <a:pt x="175" y="38"/>
                        <a:pt x="142" y="40"/>
                      </a:cubicBezTo>
                      <a:cubicBezTo>
                        <a:pt x="116" y="42"/>
                        <a:pt x="101" y="45"/>
                        <a:pt x="77" y="53"/>
                      </a:cubicBezTo>
                      <a:cubicBezTo>
                        <a:pt x="57" y="59"/>
                        <a:pt x="0" y="74"/>
                        <a:pt x="4" y="104"/>
                      </a:cubicBezTo>
                      <a:cubicBezTo>
                        <a:pt x="11" y="95"/>
                        <a:pt x="20" y="87"/>
                        <a:pt x="31" y="83"/>
                      </a:cubicBezTo>
                    </a:path>
                  </a:pathLst>
                </a:custGeom>
                <a:solidFill>
                  <a:srgbClr val="808080"/>
                </a:solidFill>
                <a:ln w="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94" name="Freeform 336">
                  <a:extLst>
                    <a:ext uri="{FF2B5EF4-FFF2-40B4-BE49-F238E27FC236}">
                      <a16:creationId xmlns:a16="http://schemas.microsoft.com/office/drawing/2014/main" id="{B251204B-D455-4DC3-19C8-1A87013C0E5A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235056" y="1725258"/>
                  <a:ext cx="86576" cy="168341"/>
                </a:xfrm>
                <a:custGeom>
                  <a:avLst/>
                  <a:gdLst/>
                  <a:ahLst/>
                  <a:cxnLst>
                    <a:cxn ang="0">
                      <a:pos x="54" y="48"/>
                    </a:cxn>
                    <a:cxn ang="0">
                      <a:pos x="97" y="108"/>
                    </a:cxn>
                    <a:cxn ang="0">
                      <a:pos x="119" y="190"/>
                    </a:cxn>
                    <a:cxn ang="0">
                      <a:pos x="123" y="161"/>
                    </a:cxn>
                    <a:cxn ang="0">
                      <a:pos x="150" y="311"/>
                    </a:cxn>
                    <a:cxn ang="0">
                      <a:pos x="151" y="261"/>
                    </a:cxn>
                    <a:cxn ang="0">
                      <a:pos x="146" y="206"/>
                    </a:cxn>
                    <a:cxn ang="0">
                      <a:pos x="121" y="103"/>
                    </a:cxn>
                    <a:cxn ang="0">
                      <a:pos x="142" y="128"/>
                    </a:cxn>
                    <a:cxn ang="0">
                      <a:pos x="111" y="31"/>
                    </a:cxn>
                    <a:cxn ang="0">
                      <a:pos x="101" y="81"/>
                    </a:cxn>
                    <a:cxn ang="0">
                      <a:pos x="60" y="31"/>
                    </a:cxn>
                    <a:cxn ang="0">
                      <a:pos x="0" y="1"/>
                    </a:cxn>
                  </a:cxnLst>
                  <a:rect l="0" t="0" r="r" b="b"/>
                  <a:pathLst>
                    <a:path w="160" h="311">
                      <a:moveTo>
                        <a:pt x="54" y="48"/>
                      </a:moveTo>
                      <a:cubicBezTo>
                        <a:pt x="78" y="45"/>
                        <a:pt x="88" y="91"/>
                        <a:pt x="97" y="108"/>
                      </a:cubicBezTo>
                      <a:cubicBezTo>
                        <a:pt x="109" y="133"/>
                        <a:pt x="120" y="159"/>
                        <a:pt x="119" y="190"/>
                      </a:cubicBezTo>
                      <a:cubicBezTo>
                        <a:pt x="119" y="180"/>
                        <a:pt x="124" y="171"/>
                        <a:pt x="123" y="161"/>
                      </a:cubicBezTo>
                      <a:cubicBezTo>
                        <a:pt x="148" y="198"/>
                        <a:pt x="150" y="265"/>
                        <a:pt x="150" y="311"/>
                      </a:cubicBezTo>
                      <a:cubicBezTo>
                        <a:pt x="160" y="296"/>
                        <a:pt x="155" y="276"/>
                        <a:pt x="151" y="261"/>
                      </a:cubicBezTo>
                      <a:cubicBezTo>
                        <a:pt x="147" y="243"/>
                        <a:pt x="146" y="226"/>
                        <a:pt x="146" y="206"/>
                      </a:cubicBezTo>
                      <a:cubicBezTo>
                        <a:pt x="146" y="169"/>
                        <a:pt x="140" y="133"/>
                        <a:pt x="121" y="103"/>
                      </a:cubicBezTo>
                      <a:cubicBezTo>
                        <a:pt x="132" y="110"/>
                        <a:pt x="137" y="115"/>
                        <a:pt x="142" y="128"/>
                      </a:cubicBezTo>
                      <a:cubicBezTo>
                        <a:pt x="144" y="100"/>
                        <a:pt x="126" y="55"/>
                        <a:pt x="111" y="31"/>
                      </a:cubicBezTo>
                      <a:cubicBezTo>
                        <a:pt x="111" y="52"/>
                        <a:pt x="105" y="63"/>
                        <a:pt x="101" y="81"/>
                      </a:cubicBezTo>
                      <a:cubicBezTo>
                        <a:pt x="78" y="76"/>
                        <a:pt x="73" y="47"/>
                        <a:pt x="60" y="31"/>
                      </a:cubicBezTo>
                      <a:cubicBezTo>
                        <a:pt x="47" y="15"/>
                        <a:pt x="20" y="0"/>
                        <a:pt x="0" y="1"/>
                      </a:cubicBezTo>
                    </a:path>
                  </a:pathLst>
                </a:custGeom>
                <a:solidFill>
                  <a:srgbClr val="808080"/>
                </a:solidFill>
                <a:ln w="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95" name="Freeform 339">
                  <a:extLst>
                    <a:ext uri="{FF2B5EF4-FFF2-40B4-BE49-F238E27FC236}">
                      <a16:creationId xmlns:a16="http://schemas.microsoft.com/office/drawing/2014/main" id="{167C446C-58C3-9CA6-0085-39D8F39E608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227498" y="1934139"/>
                  <a:ext cx="80621" cy="140629"/>
                </a:xfrm>
                <a:custGeom>
                  <a:avLst/>
                  <a:gdLst/>
                  <a:ahLst/>
                  <a:cxnLst>
                    <a:cxn ang="0">
                      <a:pos x="137" y="23"/>
                    </a:cxn>
                    <a:cxn ang="0">
                      <a:pos x="149" y="0"/>
                    </a:cxn>
                    <a:cxn ang="0">
                      <a:pos x="70" y="149"/>
                    </a:cxn>
                    <a:cxn ang="0">
                      <a:pos x="32" y="208"/>
                    </a:cxn>
                    <a:cxn ang="0">
                      <a:pos x="0" y="260"/>
                    </a:cxn>
                    <a:cxn ang="0">
                      <a:pos x="23" y="208"/>
                    </a:cxn>
                    <a:cxn ang="0">
                      <a:pos x="65" y="145"/>
                    </a:cxn>
                    <a:cxn ang="0">
                      <a:pos x="86" y="93"/>
                    </a:cxn>
                    <a:cxn ang="0">
                      <a:pos x="110" y="46"/>
                    </a:cxn>
                  </a:cxnLst>
                  <a:rect l="0" t="0" r="r" b="b"/>
                  <a:pathLst>
                    <a:path w="149" h="260">
                      <a:moveTo>
                        <a:pt x="137" y="23"/>
                      </a:moveTo>
                      <a:cubicBezTo>
                        <a:pt x="144" y="17"/>
                        <a:pt x="146" y="9"/>
                        <a:pt x="149" y="0"/>
                      </a:cubicBezTo>
                      <a:cubicBezTo>
                        <a:pt x="120" y="47"/>
                        <a:pt x="103" y="105"/>
                        <a:pt x="70" y="149"/>
                      </a:cubicBezTo>
                      <a:cubicBezTo>
                        <a:pt x="56" y="169"/>
                        <a:pt x="42" y="185"/>
                        <a:pt x="32" y="208"/>
                      </a:cubicBezTo>
                      <a:cubicBezTo>
                        <a:pt x="24" y="229"/>
                        <a:pt x="12" y="241"/>
                        <a:pt x="0" y="260"/>
                      </a:cubicBezTo>
                      <a:cubicBezTo>
                        <a:pt x="9" y="244"/>
                        <a:pt x="13" y="224"/>
                        <a:pt x="23" y="208"/>
                      </a:cubicBezTo>
                      <a:cubicBezTo>
                        <a:pt x="36" y="187"/>
                        <a:pt x="55" y="168"/>
                        <a:pt x="65" y="145"/>
                      </a:cubicBezTo>
                      <a:cubicBezTo>
                        <a:pt x="72" y="128"/>
                        <a:pt x="77" y="108"/>
                        <a:pt x="86" y="93"/>
                      </a:cubicBezTo>
                      <a:cubicBezTo>
                        <a:pt x="96" y="78"/>
                        <a:pt x="113" y="66"/>
                        <a:pt x="110" y="46"/>
                      </a:cubicBezTo>
                    </a:path>
                  </a:pathLst>
                </a:custGeom>
                <a:solidFill>
                  <a:srgbClr val="808080"/>
                </a:solidFill>
                <a:ln w="5" cap="flat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96" name="Freeform 345">
                  <a:extLst>
                    <a:ext uri="{FF2B5EF4-FFF2-40B4-BE49-F238E27FC236}">
                      <a16:creationId xmlns:a16="http://schemas.microsoft.com/office/drawing/2014/main" id="{39340525-BE37-F19D-3491-C40D3F5AB689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741712" y="4445065"/>
                  <a:ext cx="67566" cy="86576"/>
                </a:xfrm>
                <a:custGeom>
                  <a:avLst/>
                  <a:gdLst/>
                  <a:ahLst/>
                  <a:cxnLst>
                    <a:cxn ang="0">
                      <a:pos x="85" y="0"/>
                    </a:cxn>
                    <a:cxn ang="0">
                      <a:pos x="42" y="76"/>
                    </a:cxn>
                    <a:cxn ang="0">
                      <a:pos x="0" y="160"/>
                    </a:cxn>
                    <a:cxn ang="0">
                      <a:pos x="62" y="88"/>
                    </a:cxn>
                    <a:cxn ang="0">
                      <a:pos x="85" y="73"/>
                    </a:cxn>
                    <a:cxn ang="0">
                      <a:pos x="87" y="47"/>
                    </a:cxn>
                    <a:cxn ang="0">
                      <a:pos x="125" y="29"/>
                    </a:cxn>
                    <a:cxn ang="0">
                      <a:pos x="125" y="21"/>
                    </a:cxn>
                    <a:cxn ang="0">
                      <a:pos x="91" y="12"/>
                    </a:cxn>
                  </a:cxnLst>
                  <a:rect l="0" t="0" r="r" b="b"/>
                  <a:pathLst>
                    <a:path w="125" h="160">
                      <a:moveTo>
                        <a:pt x="85" y="0"/>
                      </a:moveTo>
                      <a:cubicBezTo>
                        <a:pt x="55" y="15"/>
                        <a:pt x="56" y="50"/>
                        <a:pt x="42" y="76"/>
                      </a:cubicBezTo>
                      <a:cubicBezTo>
                        <a:pt x="28" y="101"/>
                        <a:pt x="1" y="133"/>
                        <a:pt x="0" y="160"/>
                      </a:cubicBezTo>
                      <a:cubicBezTo>
                        <a:pt x="17" y="132"/>
                        <a:pt x="36" y="108"/>
                        <a:pt x="62" y="88"/>
                      </a:cubicBezTo>
                      <a:cubicBezTo>
                        <a:pt x="70" y="81"/>
                        <a:pt x="79" y="83"/>
                        <a:pt x="85" y="73"/>
                      </a:cubicBezTo>
                      <a:cubicBezTo>
                        <a:pt x="90" y="66"/>
                        <a:pt x="83" y="54"/>
                        <a:pt x="87" y="47"/>
                      </a:cubicBezTo>
                      <a:cubicBezTo>
                        <a:pt x="96" y="33"/>
                        <a:pt x="108" y="27"/>
                        <a:pt x="125" y="29"/>
                      </a:cubicBezTo>
                      <a:cubicBezTo>
                        <a:pt x="125" y="28"/>
                        <a:pt x="125" y="22"/>
                        <a:pt x="125" y="21"/>
                      </a:cubicBezTo>
                      <a:cubicBezTo>
                        <a:pt x="114" y="16"/>
                        <a:pt x="103" y="11"/>
                        <a:pt x="91" y="12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797" name="Group 2796">
                <a:extLst>
                  <a:ext uri="{FF2B5EF4-FFF2-40B4-BE49-F238E27FC236}">
                    <a16:creationId xmlns:a16="http://schemas.microsoft.com/office/drawing/2014/main" id="{4BF843D0-FB8C-4605-708E-C41ECA97A893}"/>
                  </a:ext>
                </a:extLst>
              </p:cNvPr>
              <p:cNvGrpSpPr/>
              <p:nvPr/>
            </p:nvGrpSpPr>
            <p:grpSpPr>
              <a:xfrm>
                <a:off x="6982177" y="1476282"/>
                <a:ext cx="558304" cy="1700492"/>
                <a:chOff x="4556172" y="1494137"/>
                <a:chExt cx="731593" cy="2240794"/>
              </a:xfrm>
            </p:grpSpPr>
            <p:sp>
              <p:nvSpPr>
                <p:cNvPr id="2798" name="Freeform 166">
                  <a:extLst>
                    <a:ext uri="{FF2B5EF4-FFF2-40B4-BE49-F238E27FC236}">
                      <a16:creationId xmlns:a16="http://schemas.microsoft.com/office/drawing/2014/main" id="{9D633438-E8EB-15C2-53C5-B84F570418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630250" y="2508526"/>
                  <a:ext cx="122883" cy="158675"/>
                </a:xfrm>
                <a:custGeom>
                  <a:avLst/>
                  <a:gdLst/>
                  <a:ahLst/>
                  <a:cxnLst>
                    <a:cxn ang="0">
                      <a:pos x="53" y="180"/>
                    </a:cxn>
                    <a:cxn ang="0">
                      <a:pos x="124" y="312"/>
                    </a:cxn>
                    <a:cxn ang="0">
                      <a:pos x="248" y="388"/>
                    </a:cxn>
                    <a:cxn ang="0">
                      <a:pos x="295" y="278"/>
                    </a:cxn>
                    <a:cxn ang="0">
                      <a:pos x="225" y="166"/>
                    </a:cxn>
                    <a:cxn ang="0">
                      <a:pos x="27" y="161"/>
                    </a:cxn>
                  </a:cxnLst>
                  <a:rect l="0" t="0" r="r" b="b"/>
                  <a:pathLst>
                    <a:path w="305" h="394">
                      <a:moveTo>
                        <a:pt x="53" y="180"/>
                      </a:moveTo>
                      <a:cubicBezTo>
                        <a:pt x="51" y="221"/>
                        <a:pt x="101" y="280"/>
                        <a:pt x="124" y="312"/>
                      </a:cubicBezTo>
                      <a:cubicBezTo>
                        <a:pt x="155" y="357"/>
                        <a:pt x="188" y="394"/>
                        <a:pt x="248" y="388"/>
                      </a:cubicBezTo>
                      <a:cubicBezTo>
                        <a:pt x="261" y="346"/>
                        <a:pt x="289" y="322"/>
                        <a:pt x="295" y="278"/>
                      </a:cubicBezTo>
                      <a:cubicBezTo>
                        <a:pt x="305" y="206"/>
                        <a:pt x="278" y="202"/>
                        <a:pt x="225" y="166"/>
                      </a:cubicBezTo>
                      <a:cubicBezTo>
                        <a:pt x="188" y="140"/>
                        <a:pt x="0" y="0"/>
                        <a:pt x="27" y="161"/>
                      </a:cubicBezTo>
                    </a:path>
                  </a:pathLst>
                </a:custGeom>
                <a:solidFill>
                  <a:srgbClr val="F4DD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99" name="Freeform 150">
                  <a:extLst>
                    <a:ext uri="{FF2B5EF4-FFF2-40B4-BE49-F238E27FC236}">
                      <a16:creationId xmlns:a16="http://schemas.microsoft.com/office/drawing/2014/main" id="{E4D2B8B0-6F83-A2A2-249A-157E852318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603570" y="2550629"/>
                  <a:ext cx="166685" cy="207419"/>
                </a:xfrm>
                <a:custGeom>
                  <a:avLst/>
                  <a:gdLst/>
                  <a:ahLst/>
                  <a:cxnLst>
                    <a:cxn ang="0">
                      <a:pos x="345" y="369"/>
                    </a:cxn>
                    <a:cxn ang="0">
                      <a:pos x="288" y="396"/>
                    </a:cxn>
                    <a:cxn ang="0">
                      <a:pos x="76" y="488"/>
                    </a:cxn>
                    <a:cxn ang="0">
                      <a:pos x="91" y="245"/>
                    </a:cxn>
                    <a:cxn ang="0">
                      <a:pos x="130" y="103"/>
                    </a:cxn>
                    <a:cxn ang="0">
                      <a:pos x="272" y="4"/>
                    </a:cxn>
                    <a:cxn ang="0">
                      <a:pos x="409" y="290"/>
                    </a:cxn>
                    <a:cxn ang="0">
                      <a:pos x="300" y="382"/>
                    </a:cxn>
                  </a:cxnLst>
                  <a:rect l="0" t="0" r="r" b="b"/>
                  <a:pathLst>
                    <a:path w="414" h="515">
                      <a:moveTo>
                        <a:pt x="345" y="369"/>
                      </a:moveTo>
                      <a:cubicBezTo>
                        <a:pt x="332" y="386"/>
                        <a:pt x="310" y="396"/>
                        <a:pt x="288" y="396"/>
                      </a:cubicBezTo>
                      <a:cubicBezTo>
                        <a:pt x="262" y="441"/>
                        <a:pt x="123" y="515"/>
                        <a:pt x="76" y="488"/>
                      </a:cubicBezTo>
                      <a:cubicBezTo>
                        <a:pt x="0" y="445"/>
                        <a:pt x="80" y="316"/>
                        <a:pt x="91" y="245"/>
                      </a:cubicBezTo>
                      <a:cubicBezTo>
                        <a:pt x="100" y="184"/>
                        <a:pt x="85" y="149"/>
                        <a:pt x="130" y="103"/>
                      </a:cubicBezTo>
                      <a:cubicBezTo>
                        <a:pt x="159" y="73"/>
                        <a:pt x="230" y="5"/>
                        <a:pt x="272" y="4"/>
                      </a:cubicBezTo>
                      <a:cubicBezTo>
                        <a:pt x="378" y="0"/>
                        <a:pt x="414" y="213"/>
                        <a:pt x="409" y="290"/>
                      </a:cubicBezTo>
                      <a:cubicBezTo>
                        <a:pt x="367" y="312"/>
                        <a:pt x="329" y="343"/>
                        <a:pt x="300" y="382"/>
                      </a:cubicBezTo>
                    </a:path>
                  </a:pathLst>
                </a:custGeom>
                <a:solidFill>
                  <a:srgbClr val="1A1A1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00" name="Freeform 151">
                  <a:extLst>
                    <a:ext uri="{FF2B5EF4-FFF2-40B4-BE49-F238E27FC236}">
                      <a16:creationId xmlns:a16="http://schemas.microsoft.com/office/drawing/2014/main" id="{2D97EA69-9E60-8495-D049-C679B80B5D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5112060" y="2572179"/>
                  <a:ext cx="121690" cy="159868"/>
                </a:xfrm>
                <a:custGeom>
                  <a:avLst/>
                  <a:gdLst/>
                  <a:ahLst/>
                  <a:cxnLst>
                    <a:cxn ang="0">
                      <a:pos x="102" y="33"/>
                    </a:cxn>
                    <a:cxn ang="0">
                      <a:pos x="228" y="207"/>
                    </a:cxn>
                    <a:cxn ang="0">
                      <a:pos x="290" y="301"/>
                    </a:cxn>
                    <a:cxn ang="0">
                      <a:pos x="227" y="367"/>
                    </a:cxn>
                    <a:cxn ang="0">
                      <a:pos x="19" y="272"/>
                    </a:cxn>
                    <a:cxn ang="0">
                      <a:pos x="115" y="0"/>
                    </a:cxn>
                  </a:cxnLst>
                  <a:rect l="0" t="0" r="r" b="b"/>
                  <a:pathLst>
                    <a:path w="302" h="397">
                      <a:moveTo>
                        <a:pt x="102" y="33"/>
                      </a:moveTo>
                      <a:cubicBezTo>
                        <a:pt x="180" y="65"/>
                        <a:pt x="180" y="144"/>
                        <a:pt x="228" y="207"/>
                      </a:cubicBezTo>
                      <a:cubicBezTo>
                        <a:pt x="246" y="232"/>
                        <a:pt x="283" y="268"/>
                        <a:pt x="290" y="301"/>
                      </a:cubicBezTo>
                      <a:cubicBezTo>
                        <a:pt x="302" y="363"/>
                        <a:pt x="275" y="349"/>
                        <a:pt x="227" y="367"/>
                      </a:cubicBezTo>
                      <a:cubicBezTo>
                        <a:pt x="140" y="397"/>
                        <a:pt x="43" y="395"/>
                        <a:pt x="19" y="272"/>
                      </a:cubicBezTo>
                      <a:cubicBezTo>
                        <a:pt x="0" y="178"/>
                        <a:pt x="10" y="32"/>
                        <a:pt x="115" y="0"/>
                      </a:cubicBezTo>
                    </a:path>
                  </a:pathLst>
                </a:custGeom>
                <a:solidFill>
                  <a:srgbClr val="1A1A1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01" name="Freeform 152">
                  <a:extLst>
                    <a:ext uri="{FF2B5EF4-FFF2-40B4-BE49-F238E27FC236}">
                      <a16:creationId xmlns:a16="http://schemas.microsoft.com/office/drawing/2014/main" id="{FCCFC98E-169D-2E82-8BB8-D99623C3C4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684058" y="3545237"/>
                  <a:ext cx="177592" cy="189694"/>
                </a:xfrm>
                <a:custGeom>
                  <a:avLst/>
                  <a:gdLst/>
                  <a:ahLst/>
                  <a:cxnLst>
                    <a:cxn ang="0">
                      <a:pos x="436" y="9"/>
                    </a:cxn>
                    <a:cxn ang="0">
                      <a:pos x="423" y="172"/>
                    </a:cxn>
                    <a:cxn ang="0">
                      <a:pos x="345" y="277"/>
                    </a:cxn>
                    <a:cxn ang="0">
                      <a:pos x="112" y="446"/>
                    </a:cxn>
                    <a:cxn ang="0">
                      <a:pos x="77" y="223"/>
                    </a:cxn>
                    <a:cxn ang="0">
                      <a:pos x="293" y="3"/>
                    </a:cxn>
                    <a:cxn ang="0">
                      <a:pos x="423" y="42"/>
                    </a:cxn>
                  </a:cxnLst>
                  <a:rect l="0" t="0" r="r" b="b"/>
                  <a:pathLst>
                    <a:path w="441" h="471">
                      <a:moveTo>
                        <a:pt x="436" y="9"/>
                      </a:moveTo>
                      <a:cubicBezTo>
                        <a:pt x="436" y="57"/>
                        <a:pt x="441" y="129"/>
                        <a:pt x="423" y="172"/>
                      </a:cubicBezTo>
                      <a:cubicBezTo>
                        <a:pt x="407" y="211"/>
                        <a:pt x="367" y="232"/>
                        <a:pt x="345" y="277"/>
                      </a:cubicBezTo>
                      <a:cubicBezTo>
                        <a:pt x="304" y="362"/>
                        <a:pt x="234" y="471"/>
                        <a:pt x="112" y="446"/>
                      </a:cubicBezTo>
                      <a:cubicBezTo>
                        <a:pt x="0" y="423"/>
                        <a:pt x="31" y="295"/>
                        <a:pt x="77" y="223"/>
                      </a:cubicBezTo>
                      <a:cubicBezTo>
                        <a:pt x="145" y="121"/>
                        <a:pt x="154" y="7"/>
                        <a:pt x="293" y="3"/>
                      </a:cubicBezTo>
                      <a:cubicBezTo>
                        <a:pt x="355" y="0"/>
                        <a:pt x="373" y="25"/>
                        <a:pt x="423" y="42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02" name="Freeform 153">
                  <a:extLst>
                    <a:ext uri="{FF2B5EF4-FFF2-40B4-BE49-F238E27FC236}">
                      <a16:creationId xmlns:a16="http://schemas.microsoft.com/office/drawing/2014/main" id="{AA977BC4-8D4F-8746-5349-CBDB65F5D2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974460" y="3545306"/>
                  <a:ext cx="308656" cy="181172"/>
                </a:xfrm>
                <a:custGeom>
                  <a:avLst/>
                  <a:gdLst/>
                  <a:ahLst/>
                  <a:cxnLst>
                    <a:cxn ang="0">
                      <a:pos x="50" y="60"/>
                    </a:cxn>
                    <a:cxn ang="0">
                      <a:pos x="5" y="229"/>
                    </a:cxn>
                    <a:cxn ang="0">
                      <a:pos x="135" y="283"/>
                    </a:cxn>
                    <a:cxn ang="0">
                      <a:pos x="238" y="270"/>
                    </a:cxn>
                    <a:cxn ang="0">
                      <a:pos x="332" y="345"/>
                    </a:cxn>
                    <a:cxn ang="0">
                      <a:pos x="468" y="386"/>
                    </a:cxn>
                    <a:cxn ang="0">
                      <a:pos x="663" y="321"/>
                    </a:cxn>
                    <a:cxn ang="0">
                      <a:pos x="539" y="238"/>
                    </a:cxn>
                    <a:cxn ang="0">
                      <a:pos x="447" y="140"/>
                    </a:cxn>
                    <a:cxn ang="0">
                      <a:pos x="267" y="13"/>
                    </a:cxn>
                    <a:cxn ang="0">
                      <a:pos x="24" y="60"/>
                    </a:cxn>
                  </a:cxnLst>
                  <a:rect l="0" t="0" r="r" b="b"/>
                  <a:pathLst>
                    <a:path w="767" h="450">
                      <a:moveTo>
                        <a:pt x="50" y="60"/>
                      </a:moveTo>
                      <a:cubicBezTo>
                        <a:pt x="14" y="107"/>
                        <a:pt x="0" y="167"/>
                        <a:pt x="5" y="229"/>
                      </a:cubicBezTo>
                      <a:cubicBezTo>
                        <a:pt x="48" y="241"/>
                        <a:pt x="91" y="278"/>
                        <a:pt x="135" y="283"/>
                      </a:cubicBezTo>
                      <a:cubicBezTo>
                        <a:pt x="190" y="291"/>
                        <a:pt x="183" y="242"/>
                        <a:pt x="238" y="270"/>
                      </a:cubicBezTo>
                      <a:cubicBezTo>
                        <a:pt x="271" y="288"/>
                        <a:pt x="300" y="327"/>
                        <a:pt x="332" y="345"/>
                      </a:cubicBezTo>
                      <a:cubicBezTo>
                        <a:pt x="384" y="375"/>
                        <a:pt x="410" y="375"/>
                        <a:pt x="468" y="386"/>
                      </a:cubicBezTo>
                      <a:cubicBezTo>
                        <a:pt x="528" y="397"/>
                        <a:pt x="767" y="450"/>
                        <a:pt x="663" y="321"/>
                      </a:cubicBezTo>
                      <a:cubicBezTo>
                        <a:pt x="633" y="284"/>
                        <a:pt x="578" y="270"/>
                        <a:pt x="539" y="238"/>
                      </a:cubicBezTo>
                      <a:cubicBezTo>
                        <a:pt x="504" y="208"/>
                        <a:pt x="479" y="171"/>
                        <a:pt x="447" y="140"/>
                      </a:cubicBezTo>
                      <a:cubicBezTo>
                        <a:pt x="396" y="91"/>
                        <a:pt x="336" y="27"/>
                        <a:pt x="267" y="13"/>
                      </a:cubicBezTo>
                      <a:cubicBezTo>
                        <a:pt x="205" y="0"/>
                        <a:pt x="67" y="12"/>
                        <a:pt x="24" y="60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03" name="Freeform 154">
                  <a:extLst>
                    <a:ext uri="{FF2B5EF4-FFF2-40B4-BE49-F238E27FC236}">
                      <a16:creationId xmlns:a16="http://schemas.microsoft.com/office/drawing/2014/main" id="{779A0E44-02EB-F411-913E-8B339F08CD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653581" y="2408368"/>
                  <a:ext cx="568057" cy="1201223"/>
                </a:xfrm>
                <a:custGeom>
                  <a:avLst/>
                  <a:gdLst/>
                  <a:ahLst/>
                  <a:cxnLst>
                    <a:cxn ang="0">
                      <a:pos x="197" y="75"/>
                    </a:cxn>
                    <a:cxn ang="0">
                      <a:pos x="73" y="356"/>
                    </a:cxn>
                    <a:cxn ang="0">
                      <a:pos x="32" y="651"/>
                    </a:cxn>
                    <a:cxn ang="0">
                      <a:pos x="80" y="787"/>
                    </a:cxn>
                    <a:cxn ang="0">
                      <a:pos x="86" y="962"/>
                    </a:cxn>
                    <a:cxn ang="0">
                      <a:pos x="88" y="1135"/>
                    </a:cxn>
                    <a:cxn ang="0">
                      <a:pos x="132" y="1295"/>
                    </a:cxn>
                    <a:cxn ang="0">
                      <a:pos x="190" y="1972"/>
                    </a:cxn>
                    <a:cxn ang="0">
                      <a:pos x="224" y="2117"/>
                    </a:cxn>
                    <a:cxn ang="0">
                      <a:pos x="210" y="2319"/>
                    </a:cxn>
                    <a:cxn ang="0">
                      <a:pos x="276" y="2456"/>
                    </a:cxn>
                    <a:cxn ang="0">
                      <a:pos x="308" y="2632"/>
                    </a:cxn>
                    <a:cxn ang="0">
                      <a:pos x="346" y="2921"/>
                    </a:cxn>
                    <a:cxn ang="0">
                      <a:pos x="620" y="2885"/>
                    </a:cxn>
                    <a:cxn ang="0">
                      <a:pos x="630" y="2593"/>
                    </a:cxn>
                    <a:cxn ang="0">
                      <a:pos x="568" y="2451"/>
                    </a:cxn>
                    <a:cxn ang="0">
                      <a:pos x="607" y="2311"/>
                    </a:cxn>
                    <a:cxn ang="0">
                      <a:pos x="595" y="1999"/>
                    </a:cxn>
                    <a:cxn ang="0">
                      <a:pos x="602" y="1654"/>
                    </a:cxn>
                    <a:cxn ang="0">
                      <a:pos x="608" y="1282"/>
                    </a:cxn>
                    <a:cxn ang="0">
                      <a:pos x="608" y="1104"/>
                    </a:cxn>
                    <a:cxn ang="0">
                      <a:pos x="621" y="949"/>
                    </a:cxn>
                    <a:cxn ang="0">
                      <a:pos x="623" y="924"/>
                    </a:cxn>
                    <a:cxn ang="0">
                      <a:pos x="732" y="1106"/>
                    </a:cxn>
                    <a:cxn ang="0">
                      <a:pos x="804" y="1360"/>
                    </a:cxn>
                    <a:cxn ang="0">
                      <a:pos x="909" y="1829"/>
                    </a:cxn>
                    <a:cxn ang="0">
                      <a:pos x="921" y="2047"/>
                    </a:cxn>
                    <a:cxn ang="0">
                      <a:pos x="946" y="2333"/>
                    </a:cxn>
                    <a:cxn ang="0">
                      <a:pos x="909" y="2879"/>
                    </a:cxn>
                    <a:cxn ang="0">
                      <a:pos x="1243" y="2895"/>
                    </a:cxn>
                    <a:cxn ang="0">
                      <a:pos x="1287" y="2771"/>
                    </a:cxn>
                    <a:cxn ang="0">
                      <a:pos x="1308" y="2593"/>
                    </a:cxn>
                    <a:cxn ang="0">
                      <a:pos x="1313" y="2188"/>
                    </a:cxn>
                    <a:cxn ang="0">
                      <a:pos x="1385" y="1791"/>
                    </a:cxn>
                    <a:cxn ang="0">
                      <a:pos x="1347" y="1445"/>
                    </a:cxn>
                    <a:cxn ang="0">
                      <a:pos x="1293" y="1036"/>
                    </a:cxn>
                    <a:cxn ang="0">
                      <a:pos x="1241" y="879"/>
                    </a:cxn>
                    <a:cxn ang="0">
                      <a:pos x="1182" y="736"/>
                    </a:cxn>
                    <a:cxn ang="0">
                      <a:pos x="1182" y="643"/>
                    </a:cxn>
                    <a:cxn ang="0">
                      <a:pos x="1207" y="564"/>
                    </a:cxn>
                    <a:cxn ang="0">
                      <a:pos x="1138" y="447"/>
                    </a:cxn>
                    <a:cxn ang="0">
                      <a:pos x="1053" y="263"/>
                    </a:cxn>
                    <a:cxn ang="0">
                      <a:pos x="959" y="83"/>
                    </a:cxn>
                    <a:cxn ang="0">
                      <a:pos x="493" y="11"/>
                    </a:cxn>
                    <a:cxn ang="0">
                      <a:pos x="191" y="82"/>
                    </a:cxn>
                  </a:cxnLst>
                  <a:rect l="0" t="0" r="r" b="b"/>
                  <a:pathLst>
                    <a:path w="1411" h="2984">
                      <a:moveTo>
                        <a:pt x="197" y="75"/>
                      </a:moveTo>
                      <a:cubicBezTo>
                        <a:pt x="107" y="162"/>
                        <a:pt x="73" y="221"/>
                        <a:pt x="73" y="356"/>
                      </a:cubicBezTo>
                      <a:cubicBezTo>
                        <a:pt x="74" y="455"/>
                        <a:pt x="0" y="550"/>
                        <a:pt x="32" y="651"/>
                      </a:cubicBezTo>
                      <a:cubicBezTo>
                        <a:pt x="48" y="699"/>
                        <a:pt x="72" y="735"/>
                        <a:pt x="80" y="787"/>
                      </a:cubicBezTo>
                      <a:cubicBezTo>
                        <a:pt x="88" y="845"/>
                        <a:pt x="86" y="903"/>
                        <a:pt x="86" y="962"/>
                      </a:cubicBezTo>
                      <a:cubicBezTo>
                        <a:pt x="86" y="1017"/>
                        <a:pt x="77" y="1082"/>
                        <a:pt x="88" y="1135"/>
                      </a:cubicBezTo>
                      <a:cubicBezTo>
                        <a:pt x="100" y="1196"/>
                        <a:pt x="131" y="1230"/>
                        <a:pt x="132" y="1295"/>
                      </a:cubicBezTo>
                      <a:cubicBezTo>
                        <a:pt x="134" y="1517"/>
                        <a:pt x="134" y="1760"/>
                        <a:pt x="190" y="1972"/>
                      </a:cubicBezTo>
                      <a:cubicBezTo>
                        <a:pt x="203" y="2021"/>
                        <a:pt x="227" y="2060"/>
                        <a:pt x="224" y="2117"/>
                      </a:cubicBezTo>
                      <a:cubicBezTo>
                        <a:pt x="220" y="2182"/>
                        <a:pt x="198" y="2251"/>
                        <a:pt x="210" y="2319"/>
                      </a:cubicBezTo>
                      <a:cubicBezTo>
                        <a:pt x="220" y="2371"/>
                        <a:pt x="262" y="2406"/>
                        <a:pt x="276" y="2456"/>
                      </a:cubicBezTo>
                      <a:cubicBezTo>
                        <a:pt x="290" y="2510"/>
                        <a:pt x="303" y="2576"/>
                        <a:pt x="308" y="2632"/>
                      </a:cubicBezTo>
                      <a:cubicBezTo>
                        <a:pt x="318" y="2735"/>
                        <a:pt x="251" y="2849"/>
                        <a:pt x="346" y="2921"/>
                      </a:cubicBezTo>
                      <a:cubicBezTo>
                        <a:pt x="429" y="2984"/>
                        <a:pt x="570" y="2964"/>
                        <a:pt x="620" y="2885"/>
                      </a:cubicBezTo>
                      <a:cubicBezTo>
                        <a:pt x="688" y="2777"/>
                        <a:pt x="671" y="2704"/>
                        <a:pt x="630" y="2593"/>
                      </a:cubicBezTo>
                      <a:cubicBezTo>
                        <a:pt x="612" y="2547"/>
                        <a:pt x="575" y="2500"/>
                        <a:pt x="568" y="2451"/>
                      </a:cubicBezTo>
                      <a:cubicBezTo>
                        <a:pt x="559" y="2394"/>
                        <a:pt x="593" y="2359"/>
                        <a:pt x="607" y="2311"/>
                      </a:cubicBezTo>
                      <a:cubicBezTo>
                        <a:pt x="640" y="2199"/>
                        <a:pt x="605" y="2104"/>
                        <a:pt x="595" y="1999"/>
                      </a:cubicBezTo>
                      <a:cubicBezTo>
                        <a:pt x="585" y="1880"/>
                        <a:pt x="602" y="1772"/>
                        <a:pt x="602" y="1654"/>
                      </a:cubicBezTo>
                      <a:cubicBezTo>
                        <a:pt x="602" y="1528"/>
                        <a:pt x="615" y="1407"/>
                        <a:pt x="608" y="1282"/>
                      </a:cubicBezTo>
                      <a:cubicBezTo>
                        <a:pt x="605" y="1224"/>
                        <a:pt x="606" y="1162"/>
                        <a:pt x="608" y="1104"/>
                      </a:cubicBezTo>
                      <a:cubicBezTo>
                        <a:pt x="610" y="1067"/>
                        <a:pt x="606" y="982"/>
                        <a:pt x="621" y="949"/>
                      </a:cubicBezTo>
                      <a:cubicBezTo>
                        <a:pt x="624" y="944"/>
                        <a:pt x="622" y="929"/>
                        <a:pt x="623" y="924"/>
                      </a:cubicBezTo>
                      <a:cubicBezTo>
                        <a:pt x="684" y="947"/>
                        <a:pt x="715" y="1047"/>
                        <a:pt x="732" y="1106"/>
                      </a:cubicBezTo>
                      <a:cubicBezTo>
                        <a:pt x="757" y="1191"/>
                        <a:pt x="789" y="1273"/>
                        <a:pt x="804" y="1360"/>
                      </a:cubicBezTo>
                      <a:cubicBezTo>
                        <a:pt x="832" y="1520"/>
                        <a:pt x="886" y="1669"/>
                        <a:pt x="909" y="1829"/>
                      </a:cubicBezTo>
                      <a:cubicBezTo>
                        <a:pt x="1006" y="1843"/>
                        <a:pt x="928" y="1994"/>
                        <a:pt x="921" y="2047"/>
                      </a:cubicBezTo>
                      <a:cubicBezTo>
                        <a:pt x="910" y="2146"/>
                        <a:pt x="955" y="2232"/>
                        <a:pt x="946" y="2333"/>
                      </a:cubicBezTo>
                      <a:cubicBezTo>
                        <a:pt x="930" y="2511"/>
                        <a:pt x="902" y="2701"/>
                        <a:pt x="909" y="2879"/>
                      </a:cubicBezTo>
                      <a:cubicBezTo>
                        <a:pt x="1023" y="2891"/>
                        <a:pt x="1134" y="2965"/>
                        <a:pt x="1243" y="2895"/>
                      </a:cubicBezTo>
                      <a:cubicBezTo>
                        <a:pt x="1296" y="2860"/>
                        <a:pt x="1284" y="2844"/>
                        <a:pt x="1287" y="2771"/>
                      </a:cubicBezTo>
                      <a:cubicBezTo>
                        <a:pt x="1289" y="2708"/>
                        <a:pt x="1299" y="2652"/>
                        <a:pt x="1308" y="2593"/>
                      </a:cubicBezTo>
                      <a:cubicBezTo>
                        <a:pt x="1327" y="2462"/>
                        <a:pt x="1306" y="2322"/>
                        <a:pt x="1313" y="2188"/>
                      </a:cubicBezTo>
                      <a:cubicBezTo>
                        <a:pt x="1320" y="2053"/>
                        <a:pt x="1356" y="1920"/>
                        <a:pt x="1385" y="1791"/>
                      </a:cubicBezTo>
                      <a:cubicBezTo>
                        <a:pt x="1411" y="1673"/>
                        <a:pt x="1390" y="1551"/>
                        <a:pt x="1347" y="1445"/>
                      </a:cubicBezTo>
                      <a:cubicBezTo>
                        <a:pt x="1296" y="1315"/>
                        <a:pt x="1312" y="1172"/>
                        <a:pt x="1293" y="1036"/>
                      </a:cubicBezTo>
                      <a:cubicBezTo>
                        <a:pt x="1284" y="969"/>
                        <a:pt x="1279" y="933"/>
                        <a:pt x="1241" y="879"/>
                      </a:cubicBezTo>
                      <a:cubicBezTo>
                        <a:pt x="1208" y="832"/>
                        <a:pt x="1186" y="795"/>
                        <a:pt x="1182" y="736"/>
                      </a:cubicBezTo>
                      <a:cubicBezTo>
                        <a:pt x="1181" y="707"/>
                        <a:pt x="1178" y="671"/>
                        <a:pt x="1182" y="643"/>
                      </a:cubicBezTo>
                      <a:cubicBezTo>
                        <a:pt x="1187" y="615"/>
                        <a:pt x="1206" y="590"/>
                        <a:pt x="1207" y="564"/>
                      </a:cubicBezTo>
                      <a:cubicBezTo>
                        <a:pt x="1209" y="513"/>
                        <a:pt x="1170" y="484"/>
                        <a:pt x="1138" y="447"/>
                      </a:cubicBezTo>
                      <a:cubicBezTo>
                        <a:pt x="1090" y="389"/>
                        <a:pt x="1066" y="337"/>
                        <a:pt x="1053" y="263"/>
                      </a:cubicBezTo>
                      <a:cubicBezTo>
                        <a:pt x="1039" y="178"/>
                        <a:pt x="1004" y="148"/>
                        <a:pt x="959" y="83"/>
                      </a:cubicBezTo>
                      <a:cubicBezTo>
                        <a:pt x="810" y="57"/>
                        <a:pt x="650" y="33"/>
                        <a:pt x="493" y="11"/>
                      </a:cubicBezTo>
                      <a:cubicBezTo>
                        <a:pt x="414" y="0"/>
                        <a:pt x="247" y="15"/>
                        <a:pt x="191" y="82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04" name="Freeform 155">
                  <a:extLst>
                    <a:ext uri="{FF2B5EF4-FFF2-40B4-BE49-F238E27FC236}">
                      <a16:creationId xmlns:a16="http://schemas.microsoft.com/office/drawing/2014/main" id="{E9CE40D7-721A-0D0B-CD5D-E1474AD018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5014446" y="3140579"/>
                  <a:ext cx="31701" cy="100727"/>
                </a:xfrm>
                <a:custGeom>
                  <a:avLst/>
                  <a:gdLst/>
                  <a:ahLst/>
                  <a:cxnLst>
                    <a:cxn ang="0">
                      <a:pos x="9" y="23"/>
                    </a:cxn>
                    <a:cxn ang="0">
                      <a:pos x="59" y="54"/>
                    </a:cxn>
                    <a:cxn ang="0">
                      <a:pos x="58" y="111"/>
                    </a:cxn>
                    <a:cxn ang="0">
                      <a:pos x="23" y="250"/>
                    </a:cxn>
                    <a:cxn ang="0">
                      <a:pos x="3" y="182"/>
                    </a:cxn>
                    <a:cxn ang="0">
                      <a:pos x="44" y="117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9" h="250">
                      <a:moveTo>
                        <a:pt x="9" y="23"/>
                      </a:moveTo>
                      <a:cubicBezTo>
                        <a:pt x="18" y="45"/>
                        <a:pt x="46" y="40"/>
                        <a:pt x="59" y="54"/>
                      </a:cubicBezTo>
                      <a:cubicBezTo>
                        <a:pt x="79" y="75"/>
                        <a:pt x="71" y="92"/>
                        <a:pt x="58" y="111"/>
                      </a:cubicBezTo>
                      <a:cubicBezTo>
                        <a:pt x="30" y="154"/>
                        <a:pt x="6" y="193"/>
                        <a:pt x="23" y="250"/>
                      </a:cubicBezTo>
                      <a:cubicBezTo>
                        <a:pt x="18" y="229"/>
                        <a:pt x="1" y="202"/>
                        <a:pt x="3" y="182"/>
                      </a:cubicBezTo>
                      <a:cubicBezTo>
                        <a:pt x="6" y="154"/>
                        <a:pt x="31" y="142"/>
                        <a:pt x="44" y="117"/>
                      </a:cubicBezTo>
                      <a:cubicBezTo>
                        <a:pt x="78" y="57"/>
                        <a:pt x="12" y="50"/>
                        <a:pt x="0" y="0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05" name="Freeform 156">
                  <a:extLst>
                    <a:ext uri="{FF2B5EF4-FFF2-40B4-BE49-F238E27FC236}">
                      <a16:creationId xmlns:a16="http://schemas.microsoft.com/office/drawing/2014/main" id="{F98BA766-BCA9-4572-8938-7E8069D00C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5022839" y="3501457"/>
                  <a:ext cx="122372" cy="36644"/>
                </a:xfrm>
                <a:custGeom>
                  <a:avLst/>
                  <a:gdLst/>
                  <a:ahLst/>
                  <a:cxnLst>
                    <a:cxn ang="0">
                      <a:pos x="33" y="72"/>
                    </a:cxn>
                    <a:cxn ang="0">
                      <a:pos x="85" y="42"/>
                    </a:cxn>
                    <a:cxn ang="0">
                      <a:pos x="157" y="20"/>
                    </a:cxn>
                    <a:cxn ang="0">
                      <a:pos x="278" y="43"/>
                    </a:cxn>
                    <a:cxn ang="0">
                      <a:pos x="131" y="42"/>
                    </a:cxn>
                    <a:cxn ang="0">
                      <a:pos x="0" y="91"/>
                    </a:cxn>
                  </a:cxnLst>
                  <a:rect l="0" t="0" r="r" b="b"/>
                  <a:pathLst>
                    <a:path w="304" h="91">
                      <a:moveTo>
                        <a:pt x="33" y="72"/>
                      </a:moveTo>
                      <a:cubicBezTo>
                        <a:pt x="51" y="66"/>
                        <a:pt x="66" y="50"/>
                        <a:pt x="85" y="42"/>
                      </a:cubicBezTo>
                      <a:cubicBezTo>
                        <a:pt x="108" y="32"/>
                        <a:pt x="133" y="28"/>
                        <a:pt x="157" y="20"/>
                      </a:cubicBezTo>
                      <a:cubicBezTo>
                        <a:pt x="173" y="14"/>
                        <a:pt x="304" y="0"/>
                        <a:pt x="278" y="43"/>
                      </a:cubicBezTo>
                      <a:cubicBezTo>
                        <a:pt x="269" y="60"/>
                        <a:pt x="153" y="42"/>
                        <a:pt x="131" y="42"/>
                      </a:cubicBezTo>
                      <a:cubicBezTo>
                        <a:pt x="96" y="44"/>
                        <a:pt x="26" y="68"/>
                        <a:pt x="0" y="91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06" name="Freeform 157">
                  <a:extLst>
                    <a:ext uri="{FF2B5EF4-FFF2-40B4-BE49-F238E27FC236}">
                      <a16:creationId xmlns:a16="http://schemas.microsoft.com/office/drawing/2014/main" id="{4E8C843F-B5BA-17C6-1296-8516B7FE28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5004487" y="3100394"/>
                  <a:ext cx="54369" cy="130553"/>
                </a:xfrm>
                <a:custGeom>
                  <a:avLst/>
                  <a:gdLst/>
                  <a:ahLst/>
                  <a:cxnLst>
                    <a:cxn ang="0">
                      <a:pos x="37" y="116"/>
                    </a:cxn>
                    <a:cxn ang="0">
                      <a:pos x="79" y="207"/>
                    </a:cxn>
                    <a:cxn ang="0">
                      <a:pos x="50" y="324"/>
                    </a:cxn>
                    <a:cxn ang="0">
                      <a:pos x="125" y="155"/>
                    </a:cxn>
                    <a:cxn ang="0">
                      <a:pos x="64" y="76"/>
                    </a:cxn>
                    <a:cxn ang="0">
                      <a:pos x="27" y="0"/>
                    </a:cxn>
                    <a:cxn ang="0">
                      <a:pos x="31" y="110"/>
                    </a:cxn>
                  </a:cxnLst>
                  <a:rect l="0" t="0" r="r" b="b"/>
                  <a:pathLst>
                    <a:path w="135" h="324">
                      <a:moveTo>
                        <a:pt x="37" y="116"/>
                      </a:moveTo>
                      <a:cubicBezTo>
                        <a:pt x="66" y="145"/>
                        <a:pt x="107" y="158"/>
                        <a:pt x="79" y="207"/>
                      </a:cubicBezTo>
                      <a:cubicBezTo>
                        <a:pt x="66" y="231"/>
                        <a:pt x="0" y="299"/>
                        <a:pt x="50" y="324"/>
                      </a:cubicBezTo>
                      <a:cubicBezTo>
                        <a:pt x="52" y="250"/>
                        <a:pt x="135" y="230"/>
                        <a:pt x="125" y="155"/>
                      </a:cubicBezTo>
                      <a:cubicBezTo>
                        <a:pt x="120" y="112"/>
                        <a:pt x="88" y="108"/>
                        <a:pt x="64" y="76"/>
                      </a:cubicBezTo>
                      <a:cubicBezTo>
                        <a:pt x="46" y="51"/>
                        <a:pt x="42" y="24"/>
                        <a:pt x="27" y="0"/>
                      </a:cubicBezTo>
                      <a:cubicBezTo>
                        <a:pt x="3" y="31"/>
                        <a:pt x="9" y="80"/>
                        <a:pt x="31" y="110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07" name="Freeform 158">
                  <a:extLst>
                    <a:ext uri="{FF2B5EF4-FFF2-40B4-BE49-F238E27FC236}">
                      <a16:creationId xmlns:a16="http://schemas.microsoft.com/office/drawing/2014/main" id="{29D4066A-AD9B-945B-A505-0BFC1C1F96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944377" y="2749666"/>
                  <a:ext cx="97829" cy="41927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239" y="47"/>
                    </a:cxn>
                    <a:cxn ang="0">
                      <a:pos x="117" y="24"/>
                    </a:cxn>
                    <a:cxn ang="0">
                      <a:pos x="4" y="8"/>
                    </a:cxn>
                  </a:cxnLst>
                  <a:rect l="0" t="0" r="r" b="b"/>
                  <a:pathLst>
                    <a:path w="243" h="104">
                      <a:moveTo>
                        <a:pt x="0" y="5"/>
                      </a:moveTo>
                      <a:cubicBezTo>
                        <a:pt x="22" y="37"/>
                        <a:pt x="243" y="104"/>
                        <a:pt x="239" y="47"/>
                      </a:cubicBezTo>
                      <a:cubicBezTo>
                        <a:pt x="235" y="0"/>
                        <a:pt x="140" y="22"/>
                        <a:pt x="117" y="24"/>
                      </a:cubicBezTo>
                      <a:cubicBezTo>
                        <a:pt x="83" y="28"/>
                        <a:pt x="27" y="20"/>
                        <a:pt x="4" y="8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08" name="Freeform 159">
                  <a:extLst>
                    <a:ext uri="{FF2B5EF4-FFF2-40B4-BE49-F238E27FC236}">
                      <a16:creationId xmlns:a16="http://schemas.microsoft.com/office/drawing/2014/main" id="{26279395-0DFC-CC92-030A-8C4170189B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713030" y="2451045"/>
                  <a:ext cx="398134" cy="99023"/>
                </a:xfrm>
                <a:custGeom>
                  <a:avLst/>
                  <a:gdLst/>
                  <a:ahLst/>
                  <a:cxnLst>
                    <a:cxn ang="0">
                      <a:pos x="64" y="22"/>
                    </a:cxn>
                    <a:cxn ang="0">
                      <a:pos x="277" y="61"/>
                    </a:cxn>
                    <a:cxn ang="0">
                      <a:pos x="494" y="74"/>
                    </a:cxn>
                    <a:cxn ang="0">
                      <a:pos x="735" y="72"/>
                    </a:cxn>
                    <a:cxn ang="0">
                      <a:pos x="968" y="42"/>
                    </a:cxn>
                    <a:cxn ang="0">
                      <a:pos x="755" y="217"/>
                    </a:cxn>
                    <a:cxn ang="0">
                      <a:pos x="422" y="237"/>
                    </a:cxn>
                    <a:cxn ang="0">
                      <a:pos x="142" y="165"/>
                    </a:cxn>
                    <a:cxn ang="0">
                      <a:pos x="11" y="133"/>
                    </a:cxn>
                    <a:cxn ang="0">
                      <a:pos x="64" y="9"/>
                    </a:cxn>
                  </a:cxnLst>
                  <a:rect l="0" t="0" r="r" b="b"/>
                  <a:pathLst>
                    <a:path w="989" h="246">
                      <a:moveTo>
                        <a:pt x="64" y="22"/>
                      </a:moveTo>
                      <a:cubicBezTo>
                        <a:pt x="117" y="11"/>
                        <a:pt x="219" y="52"/>
                        <a:pt x="277" y="61"/>
                      </a:cubicBezTo>
                      <a:cubicBezTo>
                        <a:pt x="350" y="72"/>
                        <a:pt x="416" y="74"/>
                        <a:pt x="494" y="74"/>
                      </a:cubicBezTo>
                      <a:cubicBezTo>
                        <a:pt x="575" y="74"/>
                        <a:pt x="658" y="84"/>
                        <a:pt x="735" y="72"/>
                      </a:cubicBezTo>
                      <a:cubicBezTo>
                        <a:pt x="817" y="60"/>
                        <a:pt x="882" y="38"/>
                        <a:pt x="968" y="42"/>
                      </a:cubicBezTo>
                      <a:cubicBezTo>
                        <a:pt x="989" y="190"/>
                        <a:pt x="876" y="211"/>
                        <a:pt x="755" y="217"/>
                      </a:cubicBezTo>
                      <a:cubicBezTo>
                        <a:pt x="644" y="223"/>
                        <a:pt x="530" y="246"/>
                        <a:pt x="422" y="237"/>
                      </a:cubicBezTo>
                      <a:cubicBezTo>
                        <a:pt x="327" y="229"/>
                        <a:pt x="238" y="182"/>
                        <a:pt x="142" y="165"/>
                      </a:cubicBezTo>
                      <a:cubicBezTo>
                        <a:pt x="93" y="157"/>
                        <a:pt x="30" y="186"/>
                        <a:pt x="11" y="133"/>
                      </a:cubicBezTo>
                      <a:cubicBezTo>
                        <a:pt x="0" y="99"/>
                        <a:pt x="20" y="0"/>
                        <a:pt x="64" y="9"/>
                      </a:cubicBezTo>
                    </a:path>
                  </a:pathLst>
                </a:custGeom>
                <a:solidFill>
                  <a:srgbClr val="0201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09" name="Freeform 160">
                  <a:extLst>
                    <a:ext uri="{FF2B5EF4-FFF2-40B4-BE49-F238E27FC236}">
                      <a16:creationId xmlns:a16="http://schemas.microsoft.com/office/drawing/2014/main" id="{FC195650-5397-4BF1-29BD-7E534FCB69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881385" y="2474340"/>
                  <a:ext cx="111634" cy="90501"/>
                </a:xfrm>
                <a:custGeom>
                  <a:avLst/>
                  <a:gdLst/>
                  <a:ahLst/>
                  <a:cxnLst>
                    <a:cxn ang="0">
                      <a:pos x="14" y="39"/>
                    </a:cxn>
                    <a:cxn ang="0">
                      <a:pos x="111" y="21"/>
                    </a:cxn>
                    <a:cxn ang="0">
                      <a:pos x="205" y="165"/>
                    </a:cxn>
                    <a:cxn ang="0">
                      <a:pos x="3" y="201"/>
                    </a:cxn>
                    <a:cxn ang="0">
                      <a:pos x="2" y="171"/>
                    </a:cxn>
                    <a:cxn ang="0">
                      <a:pos x="184" y="138"/>
                    </a:cxn>
                    <a:cxn ang="0">
                      <a:pos x="14" y="53"/>
                    </a:cxn>
                  </a:cxnLst>
                  <a:rect l="0" t="0" r="r" b="b"/>
                  <a:pathLst>
                    <a:path w="277" h="225">
                      <a:moveTo>
                        <a:pt x="14" y="39"/>
                      </a:moveTo>
                      <a:cubicBezTo>
                        <a:pt x="26" y="0"/>
                        <a:pt x="77" y="13"/>
                        <a:pt x="111" y="21"/>
                      </a:cubicBezTo>
                      <a:cubicBezTo>
                        <a:pt x="147" y="64"/>
                        <a:pt x="277" y="65"/>
                        <a:pt x="205" y="165"/>
                      </a:cubicBezTo>
                      <a:cubicBezTo>
                        <a:pt x="166" y="219"/>
                        <a:pt x="60" y="225"/>
                        <a:pt x="3" y="201"/>
                      </a:cubicBezTo>
                      <a:cubicBezTo>
                        <a:pt x="0" y="192"/>
                        <a:pt x="1" y="181"/>
                        <a:pt x="2" y="171"/>
                      </a:cubicBezTo>
                      <a:cubicBezTo>
                        <a:pt x="47" y="169"/>
                        <a:pt x="174" y="202"/>
                        <a:pt x="184" y="138"/>
                      </a:cubicBezTo>
                      <a:cubicBezTo>
                        <a:pt x="197" y="61"/>
                        <a:pt x="59" y="65"/>
                        <a:pt x="14" y="53"/>
                      </a:cubicBezTo>
                    </a:path>
                  </a:pathLst>
                </a:custGeom>
                <a:solidFill>
                  <a:srgbClr val="4D4D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10" name="Freeform 161">
                  <a:extLst>
                    <a:ext uri="{FF2B5EF4-FFF2-40B4-BE49-F238E27FC236}">
                      <a16:creationId xmlns:a16="http://schemas.microsoft.com/office/drawing/2014/main" id="{55A7A43F-0F1F-A367-FEDD-4F8710E401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719816" y="1809119"/>
                  <a:ext cx="438016" cy="676285"/>
                </a:xfrm>
                <a:custGeom>
                  <a:avLst/>
                  <a:gdLst/>
                  <a:ahLst/>
                  <a:cxnLst>
                    <a:cxn ang="0">
                      <a:pos x="326" y="79"/>
                    </a:cxn>
                    <a:cxn ang="0">
                      <a:pos x="223" y="165"/>
                    </a:cxn>
                    <a:cxn ang="0">
                      <a:pos x="176" y="376"/>
                    </a:cxn>
                    <a:cxn ang="0">
                      <a:pos x="125" y="636"/>
                    </a:cxn>
                    <a:cxn ang="0">
                      <a:pos x="84" y="954"/>
                    </a:cxn>
                    <a:cxn ang="0">
                      <a:pos x="32" y="1171"/>
                    </a:cxn>
                    <a:cxn ang="0">
                      <a:pos x="21" y="1390"/>
                    </a:cxn>
                    <a:cxn ang="0">
                      <a:pos x="66" y="1561"/>
                    </a:cxn>
                    <a:cxn ang="0">
                      <a:pos x="208" y="1651"/>
                    </a:cxn>
                    <a:cxn ang="0">
                      <a:pos x="392" y="1658"/>
                    </a:cxn>
                    <a:cxn ang="0">
                      <a:pos x="561" y="1671"/>
                    </a:cxn>
                    <a:cxn ang="0">
                      <a:pos x="900" y="1658"/>
                    </a:cxn>
                    <a:cxn ang="0">
                      <a:pos x="1045" y="1612"/>
                    </a:cxn>
                    <a:cxn ang="0">
                      <a:pos x="1070" y="1374"/>
                    </a:cxn>
                    <a:cxn ang="0">
                      <a:pos x="1076" y="805"/>
                    </a:cxn>
                    <a:cxn ang="0">
                      <a:pos x="835" y="125"/>
                    </a:cxn>
                    <a:cxn ang="0">
                      <a:pos x="722" y="47"/>
                    </a:cxn>
                    <a:cxn ang="0">
                      <a:pos x="599" y="52"/>
                    </a:cxn>
                    <a:cxn ang="0">
                      <a:pos x="300" y="79"/>
                    </a:cxn>
                  </a:cxnLst>
                  <a:rect l="0" t="0" r="r" b="b"/>
                  <a:pathLst>
                    <a:path w="1088" h="1680">
                      <a:moveTo>
                        <a:pt x="326" y="79"/>
                      </a:moveTo>
                      <a:cubicBezTo>
                        <a:pt x="296" y="119"/>
                        <a:pt x="251" y="133"/>
                        <a:pt x="223" y="165"/>
                      </a:cubicBezTo>
                      <a:cubicBezTo>
                        <a:pt x="171" y="225"/>
                        <a:pt x="179" y="301"/>
                        <a:pt x="176" y="376"/>
                      </a:cubicBezTo>
                      <a:cubicBezTo>
                        <a:pt x="172" y="466"/>
                        <a:pt x="137" y="546"/>
                        <a:pt x="125" y="636"/>
                      </a:cubicBezTo>
                      <a:cubicBezTo>
                        <a:pt x="111" y="743"/>
                        <a:pt x="107" y="850"/>
                        <a:pt x="84" y="954"/>
                      </a:cubicBezTo>
                      <a:cubicBezTo>
                        <a:pt x="69" y="1026"/>
                        <a:pt x="39" y="1095"/>
                        <a:pt x="32" y="1171"/>
                      </a:cubicBezTo>
                      <a:cubicBezTo>
                        <a:pt x="25" y="1244"/>
                        <a:pt x="31" y="1322"/>
                        <a:pt x="21" y="1390"/>
                      </a:cubicBezTo>
                      <a:cubicBezTo>
                        <a:pt x="9" y="1472"/>
                        <a:pt x="0" y="1515"/>
                        <a:pt x="66" y="1561"/>
                      </a:cubicBezTo>
                      <a:cubicBezTo>
                        <a:pt x="111" y="1592"/>
                        <a:pt x="154" y="1641"/>
                        <a:pt x="208" y="1651"/>
                      </a:cubicBezTo>
                      <a:cubicBezTo>
                        <a:pt x="266" y="1663"/>
                        <a:pt x="334" y="1652"/>
                        <a:pt x="392" y="1658"/>
                      </a:cubicBezTo>
                      <a:cubicBezTo>
                        <a:pt x="446" y="1663"/>
                        <a:pt x="503" y="1671"/>
                        <a:pt x="561" y="1671"/>
                      </a:cubicBezTo>
                      <a:cubicBezTo>
                        <a:pt x="674" y="1671"/>
                        <a:pt x="793" y="1680"/>
                        <a:pt x="900" y="1658"/>
                      </a:cubicBezTo>
                      <a:cubicBezTo>
                        <a:pt x="942" y="1649"/>
                        <a:pt x="1014" y="1649"/>
                        <a:pt x="1045" y="1612"/>
                      </a:cubicBezTo>
                      <a:cubicBezTo>
                        <a:pt x="1088" y="1561"/>
                        <a:pt x="1070" y="1445"/>
                        <a:pt x="1070" y="1374"/>
                      </a:cubicBezTo>
                      <a:cubicBezTo>
                        <a:pt x="1070" y="1184"/>
                        <a:pt x="1076" y="994"/>
                        <a:pt x="1076" y="805"/>
                      </a:cubicBezTo>
                      <a:cubicBezTo>
                        <a:pt x="1076" y="561"/>
                        <a:pt x="1059" y="262"/>
                        <a:pt x="835" y="125"/>
                      </a:cubicBezTo>
                      <a:cubicBezTo>
                        <a:pt x="796" y="101"/>
                        <a:pt x="760" y="73"/>
                        <a:pt x="722" y="47"/>
                      </a:cubicBezTo>
                      <a:cubicBezTo>
                        <a:pt x="656" y="0"/>
                        <a:pt x="653" y="1"/>
                        <a:pt x="599" y="52"/>
                      </a:cubicBezTo>
                      <a:cubicBezTo>
                        <a:pt x="499" y="143"/>
                        <a:pt x="422" y="79"/>
                        <a:pt x="300" y="79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11" name="Freeform 162">
                  <a:extLst>
                    <a:ext uri="{FF2B5EF4-FFF2-40B4-BE49-F238E27FC236}">
                      <a16:creationId xmlns:a16="http://schemas.microsoft.com/office/drawing/2014/main" id="{64365475-2E38-0DED-21FE-5BB13BE515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719011" y="2367643"/>
                  <a:ext cx="52323" cy="90160"/>
                </a:xfrm>
                <a:custGeom>
                  <a:avLst/>
                  <a:gdLst/>
                  <a:ahLst/>
                  <a:cxnLst>
                    <a:cxn ang="0">
                      <a:pos x="130" y="224"/>
                    </a:cxn>
                    <a:cxn ang="0">
                      <a:pos x="61" y="117"/>
                    </a:cxn>
                    <a:cxn ang="0">
                      <a:pos x="16" y="0"/>
                    </a:cxn>
                    <a:cxn ang="0">
                      <a:pos x="45" y="130"/>
                    </a:cxn>
                    <a:cxn ang="0">
                      <a:pos x="70" y="197"/>
                    </a:cxn>
                  </a:cxnLst>
                  <a:rect l="0" t="0" r="r" b="b"/>
                  <a:pathLst>
                    <a:path w="130" h="224">
                      <a:moveTo>
                        <a:pt x="130" y="224"/>
                      </a:moveTo>
                      <a:cubicBezTo>
                        <a:pt x="113" y="187"/>
                        <a:pt x="85" y="149"/>
                        <a:pt x="61" y="117"/>
                      </a:cubicBezTo>
                      <a:cubicBezTo>
                        <a:pt x="32" y="78"/>
                        <a:pt x="24" y="47"/>
                        <a:pt x="16" y="0"/>
                      </a:cubicBezTo>
                      <a:cubicBezTo>
                        <a:pt x="0" y="52"/>
                        <a:pt x="26" y="88"/>
                        <a:pt x="45" y="130"/>
                      </a:cubicBezTo>
                      <a:cubicBezTo>
                        <a:pt x="58" y="158"/>
                        <a:pt x="39" y="186"/>
                        <a:pt x="70" y="197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12" name="Freeform 163">
                  <a:extLst>
                    <a:ext uri="{FF2B5EF4-FFF2-40B4-BE49-F238E27FC236}">
                      <a16:creationId xmlns:a16="http://schemas.microsoft.com/office/drawing/2014/main" id="{129C949C-8DD3-DA16-7D36-E7A28A319B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813937" y="2423862"/>
                  <a:ext cx="178445" cy="57948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27" y="83"/>
                    </a:cxn>
                    <a:cxn ang="0">
                      <a:pos x="36" y="83"/>
                    </a:cxn>
                    <a:cxn ang="0">
                      <a:pos x="33" y="127"/>
                    </a:cxn>
                    <a:cxn ang="0">
                      <a:pos x="91" y="76"/>
                    </a:cxn>
                    <a:cxn ang="0">
                      <a:pos x="154" y="118"/>
                    </a:cxn>
                    <a:cxn ang="0">
                      <a:pos x="154" y="41"/>
                    </a:cxn>
                    <a:cxn ang="0">
                      <a:pos x="276" y="1"/>
                    </a:cxn>
                    <a:cxn ang="0">
                      <a:pos x="365" y="46"/>
                    </a:cxn>
                    <a:cxn ang="0">
                      <a:pos x="366" y="28"/>
                    </a:cxn>
                    <a:cxn ang="0">
                      <a:pos x="408" y="83"/>
                    </a:cxn>
                    <a:cxn ang="0">
                      <a:pos x="343" y="116"/>
                    </a:cxn>
                    <a:cxn ang="0">
                      <a:pos x="341" y="121"/>
                    </a:cxn>
                    <a:cxn ang="0">
                      <a:pos x="434" y="144"/>
                    </a:cxn>
                  </a:cxnLst>
                  <a:rect l="0" t="0" r="r" b="b"/>
                  <a:pathLst>
                    <a:path w="443" h="144">
                      <a:moveTo>
                        <a:pt x="0" y="126"/>
                      </a:moveTo>
                      <a:cubicBezTo>
                        <a:pt x="0" y="85"/>
                        <a:pt x="1" y="110"/>
                        <a:pt x="27" y="83"/>
                      </a:cubicBezTo>
                      <a:cubicBezTo>
                        <a:pt x="28" y="83"/>
                        <a:pt x="35" y="83"/>
                        <a:pt x="36" y="83"/>
                      </a:cubicBezTo>
                      <a:cubicBezTo>
                        <a:pt x="29" y="100"/>
                        <a:pt x="14" y="109"/>
                        <a:pt x="33" y="127"/>
                      </a:cubicBezTo>
                      <a:cubicBezTo>
                        <a:pt x="56" y="105"/>
                        <a:pt x="54" y="74"/>
                        <a:pt x="91" y="76"/>
                      </a:cubicBezTo>
                      <a:cubicBezTo>
                        <a:pt x="81" y="106"/>
                        <a:pt x="146" y="137"/>
                        <a:pt x="154" y="118"/>
                      </a:cubicBezTo>
                      <a:cubicBezTo>
                        <a:pt x="166" y="89"/>
                        <a:pt x="152" y="74"/>
                        <a:pt x="154" y="41"/>
                      </a:cubicBezTo>
                      <a:cubicBezTo>
                        <a:pt x="205" y="39"/>
                        <a:pt x="229" y="2"/>
                        <a:pt x="276" y="1"/>
                      </a:cubicBezTo>
                      <a:cubicBezTo>
                        <a:pt x="327" y="0"/>
                        <a:pt x="319" y="50"/>
                        <a:pt x="365" y="46"/>
                      </a:cubicBezTo>
                      <a:cubicBezTo>
                        <a:pt x="364" y="41"/>
                        <a:pt x="367" y="33"/>
                        <a:pt x="366" y="28"/>
                      </a:cubicBezTo>
                      <a:cubicBezTo>
                        <a:pt x="390" y="29"/>
                        <a:pt x="422" y="56"/>
                        <a:pt x="408" y="83"/>
                      </a:cubicBezTo>
                      <a:cubicBezTo>
                        <a:pt x="401" y="96"/>
                        <a:pt x="358" y="112"/>
                        <a:pt x="343" y="116"/>
                      </a:cubicBezTo>
                      <a:cubicBezTo>
                        <a:pt x="342" y="117"/>
                        <a:pt x="341" y="119"/>
                        <a:pt x="341" y="121"/>
                      </a:cubicBezTo>
                      <a:cubicBezTo>
                        <a:pt x="383" y="126"/>
                        <a:pt x="443" y="87"/>
                        <a:pt x="434" y="144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13" name="Freeform 164">
                  <a:extLst>
                    <a:ext uri="{FF2B5EF4-FFF2-40B4-BE49-F238E27FC236}">
                      <a16:creationId xmlns:a16="http://schemas.microsoft.com/office/drawing/2014/main" id="{2724D566-D28C-9A67-5CC1-8C481B8C21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5001749" y="2418541"/>
                  <a:ext cx="61527" cy="70390"/>
                </a:xfrm>
                <a:custGeom>
                  <a:avLst/>
                  <a:gdLst/>
                  <a:ahLst/>
                  <a:cxnLst>
                    <a:cxn ang="0">
                      <a:pos x="35" y="147"/>
                    </a:cxn>
                    <a:cxn ang="0">
                      <a:pos x="0" y="63"/>
                    </a:cxn>
                    <a:cxn ang="0">
                      <a:pos x="65" y="147"/>
                    </a:cxn>
                    <a:cxn ang="0">
                      <a:pos x="110" y="48"/>
                    </a:cxn>
                    <a:cxn ang="0">
                      <a:pos x="123" y="127"/>
                    </a:cxn>
                    <a:cxn ang="0">
                      <a:pos x="66" y="173"/>
                    </a:cxn>
                    <a:cxn ang="0">
                      <a:pos x="22" y="130"/>
                    </a:cxn>
                  </a:cxnLst>
                  <a:rect l="0" t="0" r="r" b="b"/>
                  <a:pathLst>
                    <a:path w="153" h="175">
                      <a:moveTo>
                        <a:pt x="35" y="147"/>
                      </a:moveTo>
                      <a:cubicBezTo>
                        <a:pt x="40" y="110"/>
                        <a:pt x="16" y="92"/>
                        <a:pt x="0" y="63"/>
                      </a:cubicBezTo>
                      <a:cubicBezTo>
                        <a:pt x="42" y="64"/>
                        <a:pt x="32" y="137"/>
                        <a:pt x="65" y="147"/>
                      </a:cubicBezTo>
                      <a:cubicBezTo>
                        <a:pt x="125" y="166"/>
                        <a:pt x="90" y="71"/>
                        <a:pt x="110" y="48"/>
                      </a:cubicBezTo>
                      <a:cubicBezTo>
                        <a:pt x="153" y="0"/>
                        <a:pt x="129" y="108"/>
                        <a:pt x="123" y="127"/>
                      </a:cubicBezTo>
                      <a:cubicBezTo>
                        <a:pt x="116" y="153"/>
                        <a:pt x="96" y="175"/>
                        <a:pt x="66" y="173"/>
                      </a:cubicBezTo>
                      <a:cubicBezTo>
                        <a:pt x="34" y="171"/>
                        <a:pt x="29" y="136"/>
                        <a:pt x="22" y="130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14" name="Freeform 165">
                  <a:extLst>
                    <a:ext uri="{FF2B5EF4-FFF2-40B4-BE49-F238E27FC236}">
                      <a16:creationId xmlns:a16="http://schemas.microsoft.com/office/drawing/2014/main" id="{E71136DB-C738-824A-726C-2E0E828101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848554" y="1747700"/>
                  <a:ext cx="177592" cy="211850"/>
                </a:xfrm>
                <a:custGeom>
                  <a:avLst/>
                  <a:gdLst/>
                  <a:ahLst/>
                  <a:cxnLst>
                    <a:cxn ang="0">
                      <a:pos x="26" y="61"/>
                    </a:cxn>
                    <a:cxn ang="0">
                      <a:pos x="382" y="343"/>
                    </a:cxn>
                    <a:cxn ang="0">
                      <a:pos x="366" y="88"/>
                    </a:cxn>
                    <a:cxn ang="0">
                      <a:pos x="49" y="80"/>
                    </a:cxn>
                  </a:cxnLst>
                  <a:rect l="0" t="0" r="r" b="b"/>
                  <a:pathLst>
                    <a:path w="441" h="526">
                      <a:moveTo>
                        <a:pt x="26" y="61"/>
                      </a:moveTo>
                      <a:cubicBezTo>
                        <a:pt x="0" y="249"/>
                        <a:pt x="187" y="526"/>
                        <a:pt x="382" y="343"/>
                      </a:cubicBezTo>
                      <a:cubicBezTo>
                        <a:pt x="441" y="287"/>
                        <a:pt x="409" y="148"/>
                        <a:pt x="366" y="88"/>
                      </a:cubicBezTo>
                      <a:cubicBezTo>
                        <a:pt x="305" y="4"/>
                        <a:pt x="188" y="0"/>
                        <a:pt x="49" y="80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15" name="Freeform 167">
                  <a:extLst>
                    <a:ext uri="{FF2B5EF4-FFF2-40B4-BE49-F238E27FC236}">
                      <a16:creationId xmlns:a16="http://schemas.microsoft.com/office/drawing/2014/main" id="{12866FFD-7F34-8FB5-B6A5-52AC1BB0EE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5098450" y="2526844"/>
                  <a:ext cx="98681" cy="147767"/>
                </a:xfrm>
                <a:custGeom>
                  <a:avLst/>
                  <a:gdLst/>
                  <a:ahLst/>
                  <a:cxnLst>
                    <a:cxn ang="0">
                      <a:pos x="215" y="161"/>
                    </a:cxn>
                    <a:cxn ang="0">
                      <a:pos x="170" y="247"/>
                    </a:cxn>
                    <a:cxn ang="0">
                      <a:pos x="71" y="357"/>
                    </a:cxn>
                    <a:cxn ang="0">
                      <a:pos x="6" y="227"/>
                    </a:cxn>
                    <a:cxn ang="0">
                      <a:pos x="221" y="148"/>
                    </a:cxn>
                  </a:cxnLst>
                  <a:rect l="0" t="0" r="r" b="b"/>
                  <a:pathLst>
                    <a:path w="245" h="367">
                      <a:moveTo>
                        <a:pt x="215" y="161"/>
                      </a:moveTo>
                      <a:cubicBezTo>
                        <a:pt x="237" y="200"/>
                        <a:pt x="202" y="231"/>
                        <a:pt x="170" y="247"/>
                      </a:cubicBezTo>
                      <a:cubicBezTo>
                        <a:pt x="170" y="302"/>
                        <a:pt x="133" y="367"/>
                        <a:pt x="71" y="357"/>
                      </a:cubicBezTo>
                      <a:cubicBezTo>
                        <a:pt x="22" y="349"/>
                        <a:pt x="0" y="278"/>
                        <a:pt x="6" y="227"/>
                      </a:cubicBezTo>
                      <a:cubicBezTo>
                        <a:pt x="17" y="135"/>
                        <a:pt x="245" y="0"/>
                        <a:pt x="221" y="148"/>
                      </a:cubicBezTo>
                    </a:path>
                  </a:pathLst>
                </a:custGeom>
                <a:solidFill>
                  <a:srgbClr val="35343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16" name="Freeform 168">
                  <a:extLst>
                    <a:ext uri="{FF2B5EF4-FFF2-40B4-BE49-F238E27FC236}">
                      <a16:creationId xmlns:a16="http://schemas.microsoft.com/office/drawing/2014/main" id="{3DCACA50-F986-3D63-2ABC-6CD743F261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656304" y="2565949"/>
                  <a:ext cx="74480" cy="103795"/>
                </a:xfrm>
                <a:custGeom>
                  <a:avLst/>
                  <a:gdLst/>
                  <a:ahLst/>
                  <a:cxnLst>
                    <a:cxn ang="0">
                      <a:pos x="110" y="4"/>
                    </a:cxn>
                    <a:cxn ang="0">
                      <a:pos x="73" y="71"/>
                    </a:cxn>
                    <a:cxn ang="0">
                      <a:pos x="74" y="134"/>
                    </a:cxn>
                    <a:cxn ang="0">
                      <a:pos x="178" y="229"/>
                    </a:cxn>
                    <a:cxn ang="0">
                      <a:pos x="126" y="249"/>
                    </a:cxn>
                    <a:cxn ang="0">
                      <a:pos x="73" y="210"/>
                    </a:cxn>
                    <a:cxn ang="0">
                      <a:pos x="10" y="90"/>
                    </a:cxn>
                    <a:cxn ang="0">
                      <a:pos x="107" y="0"/>
                    </a:cxn>
                  </a:cxnLst>
                  <a:rect l="0" t="0" r="r" b="b"/>
                  <a:pathLst>
                    <a:path w="185" h="258">
                      <a:moveTo>
                        <a:pt x="110" y="4"/>
                      </a:moveTo>
                      <a:cubicBezTo>
                        <a:pt x="131" y="37"/>
                        <a:pt x="94" y="53"/>
                        <a:pt x="73" y="71"/>
                      </a:cubicBezTo>
                      <a:cubicBezTo>
                        <a:pt x="44" y="98"/>
                        <a:pt x="53" y="104"/>
                        <a:pt x="74" y="134"/>
                      </a:cubicBezTo>
                      <a:cubicBezTo>
                        <a:pt x="106" y="179"/>
                        <a:pt x="109" y="228"/>
                        <a:pt x="178" y="229"/>
                      </a:cubicBezTo>
                      <a:cubicBezTo>
                        <a:pt x="185" y="258"/>
                        <a:pt x="143" y="255"/>
                        <a:pt x="126" y="249"/>
                      </a:cubicBezTo>
                      <a:cubicBezTo>
                        <a:pt x="109" y="244"/>
                        <a:pt x="85" y="223"/>
                        <a:pt x="73" y="210"/>
                      </a:cubicBezTo>
                      <a:cubicBezTo>
                        <a:pt x="45" y="182"/>
                        <a:pt x="0" y="133"/>
                        <a:pt x="10" y="90"/>
                      </a:cubicBezTo>
                      <a:cubicBezTo>
                        <a:pt x="20" y="49"/>
                        <a:pt x="76" y="24"/>
                        <a:pt x="107" y="0"/>
                      </a:cubicBezTo>
                    </a:path>
                  </a:pathLst>
                </a:custGeom>
                <a:solidFill>
                  <a:srgbClr val="3333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17" name="Freeform 169">
                  <a:extLst>
                    <a:ext uri="{FF2B5EF4-FFF2-40B4-BE49-F238E27FC236}">
                      <a16:creationId xmlns:a16="http://schemas.microsoft.com/office/drawing/2014/main" id="{B3BDD74E-55CA-8D62-336D-5DFCED115C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971007" y="2064482"/>
                  <a:ext cx="197533" cy="369161"/>
                </a:xfrm>
                <a:custGeom>
                  <a:avLst/>
                  <a:gdLst/>
                  <a:ahLst/>
                  <a:cxnLst>
                    <a:cxn ang="0">
                      <a:pos x="127" y="186"/>
                    </a:cxn>
                    <a:cxn ang="0">
                      <a:pos x="7" y="0"/>
                    </a:cxn>
                    <a:cxn ang="0">
                      <a:pos x="133" y="262"/>
                    </a:cxn>
                    <a:cxn ang="0">
                      <a:pos x="124" y="299"/>
                    </a:cxn>
                    <a:cxn ang="0">
                      <a:pos x="79" y="250"/>
                    </a:cxn>
                    <a:cxn ang="0">
                      <a:pos x="26" y="252"/>
                    </a:cxn>
                    <a:cxn ang="0">
                      <a:pos x="49" y="316"/>
                    </a:cxn>
                    <a:cxn ang="0">
                      <a:pos x="107" y="382"/>
                    </a:cxn>
                    <a:cxn ang="0">
                      <a:pos x="143" y="519"/>
                    </a:cxn>
                    <a:cxn ang="0">
                      <a:pos x="111" y="639"/>
                    </a:cxn>
                    <a:cxn ang="0">
                      <a:pos x="179" y="614"/>
                    </a:cxn>
                    <a:cxn ang="0">
                      <a:pos x="111" y="698"/>
                    </a:cxn>
                    <a:cxn ang="0">
                      <a:pos x="72" y="805"/>
                    </a:cxn>
                    <a:cxn ang="0">
                      <a:pos x="166" y="731"/>
                    </a:cxn>
                    <a:cxn ang="0">
                      <a:pos x="234" y="799"/>
                    </a:cxn>
                    <a:cxn ang="0">
                      <a:pos x="286" y="777"/>
                    </a:cxn>
                    <a:cxn ang="0">
                      <a:pos x="266" y="847"/>
                    </a:cxn>
                    <a:cxn ang="0">
                      <a:pos x="244" y="903"/>
                    </a:cxn>
                    <a:cxn ang="0">
                      <a:pos x="310" y="877"/>
                    </a:cxn>
                    <a:cxn ang="0">
                      <a:pos x="385" y="803"/>
                    </a:cxn>
                    <a:cxn ang="0">
                      <a:pos x="431" y="689"/>
                    </a:cxn>
                    <a:cxn ang="0">
                      <a:pos x="466" y="542"/>
                    </a:cxn>
                    <a:cxn ang="0">
                      <a:pos x="402" y="237"/>
                    </a:cxn>
                    <a:cxn ang="0">
                      <a:pos x="323" y="186"/>
                    </a:cxn>
                    <a:cxn ang="0">
                      <a:pos x="248" y="209"/>
                    </a:cxn>
                    <a:cxn ang="0">
                      <a:pos x="111" y="180"/>
                    </a:cxn>
                    <a:cxn ang="0">
                      <a:pos x="124" y="183"/>
                    </a:cxn>
                  </a:cxnLst>
                  <a:rect l="0" t="0" r="r" b="b"/>
                  <a:pathLst>
                    <a:path w="491" h="917">
                      <a:moveTo>
                        <a:pt x="127" y="186"/>
                      </a:moveTo>
                      <a:cubicBezTo>
                        <a:pt x="43" y="152"/>
                        <a:pt x="50" y="58"/>
                        <a:pt x="7" y="0"/>
                      </a:cubicBezTo>
                      <a:cubicBezTo>
                        <a:pt x="0" y="103"/>
                        <a:pt x="76" y="187"/>
                        <a:pt x="133" y="262"/>
                      </a:cubicBezTo>
                      <a:cubicBezTo>
                        <a:pt x="148" y="281"/>
                        <a:pt x="166" y="312"/>
                        <a:pt x="124" y="299"/>
                      </a:cubicBezTo>
                      <a:cubicBezTo>
                        <a:pt x="105" y="293"/>
                        <a:pt x="92" y="263"/>
                        <a:pt x="79" y="250"/>
                      </a:cubicBezTo>
                      <a:cubicBezTo>
                        <a:pt x="61" y="233"/>
                        <a:pt x="38" y="221"/>
                        <a:pt x="26" y="252"/>
                      </a:cubicBezTo>
                      <a:cubicBezTo>
                        <a:pt x="17" y="276"/>
                        <a:pt x="37" y="298"/>
                        <a:pt x="49" y="316"/>
                      </a:cubicBezTo>
                      <a:cubicBezTo>
                        <a:pt x="68" y="343"/>
                        <a:pt x="66" y="399"/>
                        <a:pt x="107" y="382"/>
                      </a:cubicBezTo>
                      <a:cubicBezTo>
                        <a:pt x="108" y="429"/>
                        <a:pt x="122" y="480"/>
                        <a:pt x="143" y="519"/>
                      </a:cubicBezTo>
                      <a:cubicBezTo>
                        <a:pt x="176" y="579"/>
                        <a:pt x="150" y="590"/>
                        <a:pt x="111" y="639"/>
                      </a:cubicBezTo>
                      <a:cubicBezTo>
                        <a:pt x="137" y="643"/>
                        <a:pt x="162" y="633"/>
                        <a:pt x="179" y="614"/>
                      </a:cubicBezTo>
                      <a:cubicBezTo>
                        <a:pt x="170" y="648"/>
                        <a:pt x="134" y="672"/>
                        <a:pt x="111" y="698"/>
                      </a:cubicBezTo>
                      <a:cubicBezTo>
                        <a:pt x="79" y="735"/>
                        <a:pt x="69" y="757"/>
                        <a:pt x="72" y="805"/>
                      </a:cubicBezTo>
                      <a:cubicBezTo>
                        <a:pt x="112" y="798"/>
                        <a:pt x="132" y="736"/>
                        <a:pt x="166" y="731"/>
                      </a:cubicBezTo>
                      <a:cubicBezTo>
                        <a:pt x="222" y="722"/>
                        <a:pt x="192" y="808"/>
                        <a:pt x="234" y="799"/>
                      </a:cubicBezTo>
                      <a:cubicBezTo>
                        <a:pt x="245" y="776"/>
                        <a:pt x="261" y="768"/>
                        <a:pt x="286" y="777"/>
                      </a:cubicBezTo>
                      <a:cubicBezTo>
                        <a:pt x="287" y="806"/>
                        <a:pt x="284" y="827"/>
                        <a:pt x="266" y="847"/>
                      </a:cubicBezTo>
                      <a:cubicBezTo>
                        <a:pt x="255" y="859"/>
                        <a:pt x="218" y="882"/>
                        <a:pt x="244" y="903"/>
                      </a:cubicBezTo>
                      <a:cubicBezTo>
                        <a:pt x="262" y="917"/>
                        <a:pt x="299" y="886"/>
                        <a:pt x="310" y="877"/>
                      </a:cubicBezTo>
                      <a:cubicBezTo>
                        <a:pt x="332" y="857"/>
                        <a:pt x="368" y="827"/>
                        <a:pt x="385" y="803"/>
                      </a:cubicBezTo>
                      <a:cubicBezTo>
                        <a:pt x="407" y="770"/>
                        <a:pt x="415" y="725"/>
                        <a:pt x="431" y="689"/>
                      </a:cubicBezTo>
                      <a:cubicBezTo>
                        <a:pt x="451" y="642"/>
                        <a:pt x="460" y="593"/>
                        <a:pt x="466" y="542"/>
                      </a:cubicBezTo>
                      <a:cubicBezTo>
                        <a:pt x="480" y="434"/>
                        <a:pt x="491" y="313"/>
                        <a:pt x="402" y="237"/>
                      </a:cubicBezTo>
                      <a:cubicBezTo>
                        <a:pt x="384" y="222"/>
                        <a:pt x="347" y="187"/>
                        <a:pt x="323" y="186"/>
                      </a:cubicBezTo>
                      <a:cubicBezTo>
                        <a:pt x="295" y="184"/>
                        <a:pt x="278" y="208"/>
                        <a:pt x="248" y="209"/>
                      </a:cubicBezTo>
                      <a:cubicBezTo>
                        <a:pt x="208" y="209"/>
                        <a:pt x="143" y="202"/>
                        <a:pt x="111" y="180"/>
                      </a:cubicBezTo>
                      <a:cubicBezTo>
                        <a:pt x="117" y="178"/>
                        <a:pt x="118" y="182"/>
                        <a:pt x="124" y="183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18" name="Freeform 170">
                  <a:extLst>
                    <a:ext uri="{FF2B5EF4-FFF2-40B4-BE49-F238E27FC236}">
                      <a16:creationId xmlns:a16="http://schemas.microsoft.com/office/drawing/2014/main" id="{E968E63F-B2FE-52DB-50A7-8B9327881D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753818" y="2182783"/>
                  <a:ext cx="99022" cy="190035"/>
                </a:xfrm>
                <a:custGeom>
                  <a:avLst/>
                  <a:gdLst/>
                  <a:ahLst/>
                  <a:cxnLst>
                    <a:cxn ang="0">
                      <a:pos x="224" y="69"/>
                    </a:cxn>
                    <a:cxn ang="0">
                      <a:pos x="194" y="288"/>
                    </a:cxn>
                    <a:cxn ang="0">
                      <a:pos x="158" y="326"/>
                    </a:cxn>
                    <a:cxn ang="0">
                      <a:pos x="103" y="347"/>
                    </a:cxn>
                    <a:cxn ang="0">
                      <a:pos x="109" y="467"/>
                    </a:cxn>
                    <a:cxn ang="0">
                      <a:pos x="76" y="455"/>
                    </a:cxn>
                    <a:cxn ang="0">
                      <a:pos x="31" y="451"/>
                    </a:cxn>
                    <a:cxn ang="0">
                      <a:pos x="5" y="386"/>
                    </a:cxn>
                    <a:cxn ang="0">
                      <a:pos x="93" y="278"/>
                    </a:cxn>
                    <a:cxn ang="0">
                      <a:pos x="106" y="199"/>
                    </a:cxn>
                    <a:cxn ang="0">
                      <a:pos x="149" y="145"/>
                    </a:cxn>
                    <a:cxn ang="0">
                      <a:pos x="220" y="18"/>
                    </a:cxn>
                    <a:cxn ang="0">
                      <a:pos x="204" y="105"/>
                    </a:cxn>
                  </a:cxnLst>
                  <a:rect l="0" t="0" r="r" b="b"/>
                  <a:pathLst>
                    <a:path w="246" h="472">
                      <a:moveTo>
                        <a:pt x="224" y="69"/>
                      </a:moveTo>
                      <a:cubicBezTo>
                        <a:pt x="166" y="133"/>
                        <a:pt x="246" y="222"/>
                        <a:pt x="194" y="288"/>
                      </a:cubicBezTo>
                      <a:cubicBezTo>
                        <a:pt x="186" y="298"/>
                        <a:pt x="170" y="320"/>
                        <a:pt x="158" y="326"/>
                      </a:cubicBezTo>
                      <a:cubicBezTo>
                        <a:pt x="135" y="337"/>
                        <a:pt x="121" y="326"/>
                        <a:pt x="103" y="347"/>
                      </a:cubicBezTo>
                      <a:cubicBezTo>
                        <a:pt x="78" y="376"/>
                        <a:pt x="86" y="438"/>
                        <a:pt x="109" y="467"/>
                      </a:cubicBezTo>
                      <a:cubicBezTo>
                        <a:pt x="91" y="472"/>
                        <a:pt x="89" y="458"/>
                        <a:pt x="76" y="455"/>
                      </a:cubicBezTo>
                      <a:cubicBezTo>
                        <a:pt x="62" y="451"/>
                        <a:pt x="44" y="456"/>
                        <a:pt x="31" y="451"/>
                      </a:cubicBezTo>
                      <a:cubicBezTo>
                        <a:pt x="6" y="442"/>
                        <a:pt x="0" y="411"/>
                        <a:pt x="5" y="386"/>
                      </a:cubicBezTo>
                      <a:cubicBezTo>
                        <a:pt x="16" y="334"/>
                        <a:pt x="83" y="333"/>
                        <a:pt x="93" y="278"/>
                      </a:cubicBezTo>
                      <a:cubicBezTo>
                        <a:pt x="99" y="250"/>
                        <a:pt x="91" y="224"/>
                        <a:pt x="106" y="199"/>
                      </a:cubicBezTo>
                      <a:cubicBezTo>
                        <a:pt x="119" y="179"/>
                        <a:pt x="139" y="167"/>
                        <a:pt x="149" y="145"/>
                      </a:cubicBezTo>
                      <a:cubicBezTo>
                        <a:pt x="162" y="116"/>
                        <a:pt x="163" y="0"/>
                        <a:pt x="220" y="18"/>
                      </a:cubicBezTo>
                      <a:cubicBezTo>
                        <a:pt x="227" y="61"/>
                        <a:pt x="223" y="71"/>
                        <a:pt x="204" y="105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19" name="Freeform 171">
                  <a:extLst>
                    <a:ext uri="{FF2B5EF4-FFF2-40B4-BE49-F238E27FC236}">
                      <a16:creationId xmlns:a16="http://schemas.microsoft.com/office/drawing/2014/main" id="{562DC8E2-34C4-D92C-8ADF-DF971C03CF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799957" y="1980427"/>
                  <a:ext cx="53857" cy="130894"/>
                </a:xfrm>
                <a:custGeom>
                  <a:avLst/>
                  <a:gdLst/>
                  <a:ahLst/>
                  <a:cxnLst>
                    <a:cxn ang="0">
                      <a:pos x="48" y="3"/>
                    </a:cxn>
                    <a:cxn ang="0">
                      <a:pos x="43" y="294"/>
                    </a:cxn>
                    <a:cxn ang="0">
                      <a:pos x="2" y="266"/>
                    </a:cxn>
                    <a:cxn ang="0">
                      <a:pos x="9" y="134"/>
                    </a:cxn>
                    <a:cxn ang="0">
                      <a:pos x="61" y="0"/>
                    </a:cxn>
                  </a:cxnLst>
                  <a:rect l="0" t="0" r="r" b="b"/>
                  <a:pathLst>
                    <a:path w="134" h="325">
                      <a:moveTo>
                        <a:pt x="48" y="3"/>
                      </a:moveTo>
                      <a:cubicBezTo>
                        <a:pt x="134" y="34"/>
                        <a:pt x="93" y="246"/>
                        <a:pt x="43" y="294"/>
                      </a:cubicBezTo>
                      <a:cubicBezTo>
                        <a:pt x="10" y="325"/>
                        <a:pt x="0" y="313"/>
                        <a:pt x="2" y="266"/>
                      </a:cubicBezTo>
                      <a:cubicBezTo>
                        <a:pt x="5" y="222"/>
                        <a:pt x="11" y="179"/>
                        <a:pt x="9" y="134"/>
                      </a:cubicBezTo>
                      <a:cubicBezTo>
                        <a:pt x="6" y="67"/>
                        <a:pt x="2" y="34"/>
                        <a:pt x="61" y="0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20" name="Freeform 172">
                  <a:extLst>
                    <a:ext uri="{FF2B5EF4-FFF2-40B4-BE49-F238E27FC236}">
                      <a16:creationId xmlns:a16="http://schemas.microsoft.com/office/drawing/2014/main" id="{574F6686-7621-B255-D6EA-AB86A79C76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5002242" y="1945027"/>
                  <a:ext cx="59993" cy="161061"/>
                </a:xfrm>
                <a:custGeom>
                  <a:avLst/>
                  <a:gdLst/>
                  <a:ahLst/>
                  <a:cxnLst>
                    <a:cxn ang="0">
                      <a:pos x="25" y="0"/>
                    </a:cxn>
                    <a:cxn ang="0">
                      <a:pos x="65" y="217"/>
                    </a:cxn>
                    <a:cxn ang="0">
                      <a:pos x="98" y="310"/>
                    </a:cxn>
                    <a:cxn ang="0">
                      <a:pos x="149" y="394"/>
                    </a:cxn>
                    <a:cxn ang="0">
                      <a:pos x="55" y="267"/>
                    </a:cxn>
                    <a:cxn ang="0">
                      <a:pos x="21" y="176"/>
                    </a:cxn>
                    <a:cxn ang="0">
                      <a:pos x="3" y="85"/>
                    </a:cxn>
                    <a:cxn ang="0">
                      <a:pos x="29" y="144"/>
                    </a:cxn>
                    <a:cxn ang="0">
                      <a:pos x="38" y="65"/>
                    </a:cxn>
                  </a:cxnLst>
                  <a:rect l="0" t="0" r="r" b="b"/>
                  <a:pathLst>
                    <a:path w="149" h="400">
                      <a:moveTo>
                        <a:pt x="25" y="0"/>
                      </a:moveTo>
                      <a:cubicBezTo>
                        <a:pt x="26" y="76"/>
                        <a:pt x="51" y="144"/>
                        <a:pt x="65" y="217"/>
                      </a:cubicBezTo>
                      <a:cubicBezTo>
                        <a:pt x="71" y="251"/>
                        <a:pt x="77" y="281"/>
                        <a:pt x="98" y="310"/>
                      </a:cubicBezTo>
                      <a:cubicBezTo>
                        <a:pt x="116" y="335"/>
                        <a:pt x="144" y="362"/>
                        <a:pt x="149" y="394"/>
                      </a:cubicBezTo>
                      <a:cubicBezTo>
                        <a:pt x="107" y="400"/>
                        <a:pt x="68" y="296"/>
                        <a:pt x="55" y="267"/>
                      </a:cubicBezTo>
                      <a:cubicBezTo>
                        <a:pt x="43" y="238"/>
                        <a:pt x="30" y="208"/>
                        <a:pt x="21" y="176"/>
                      </a:cubicBezTo>
                      <a:cubicBezTo>
                        <a:pt x="14" y="146"/>
                        <a:pt x="17" y="111"/>
                        <a:pt x="3" y="85"/>
                      </a:cubicBezTo>
                      <a:cubicBezTo>
                        <a:pt x="0" y="102"/>
                        <a:pt x="14" y="134"/>
                        <a:pt x="29" y="144"/>
                      </a:cubicBezTo>
                      <a:cubicBezTo>
                        <a:pt x="42" y="122"/>
                        <a:pt x="38" y="92"/>
                        <a:pt x="38" y="65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21" name="Freeform 173">
                  <a:extLst>
                    <a:ext uri="{FF2B5EF4-FFF2-40B4-BE49-F238E27FC236}">
                      <a16:creationId xmlns:a16="http://schemas.microsoft.com/office/drawing/2014/main" id="{75C22C04-0B30-32D5-A204-0DCCC62C6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924330" y="1841838"/>
                  <a:ext cx="131234" cy="135325"/>
                </a:xfrm>
                <a:custGeom>
                  <a:avLst/>
                  <a:gdLst/>
                  <a:ahLst/>
                  <a:cxnLst>
                    <a:cxn ang="0">
                      <a:pos x="177" y="266"/>
                    </a:cxn>
                    <a:cxn ang="0">
                      <a:pos x="267" y="187"/>
                    </a:cxn>
                    <a:cxn ang="0">
                      <a:pos x="282" y="34"/>
                    </a:cxn>
                    <a:cxn ang="0">
                      <a:pos x="180" y="188"/>
                    </a:cxn>
                    <a:cxn ang="0">
                      <a:pos x="169" y="275"/>
                    </a:cxn>
                    <a:cxn ang="0">
                      <a:pos x="134" y="282"/>
                    </a:cxn>
                    <a:cxn ang="0">
                      <a:pos x="115" y="282"/>
                    </a:cxn>
                    <a:cxn ang="0">
                      <a:pos x="104" y="298"/>
                    </a:cxn>
                    <a:cxn ang="0">
                      <a:pos x="24" y="260"/>
                    </a:cxn>
                    <a:cxn ang="0">
                      <a:pos x="144" y="155"/>
                    </a:cxn>
                  </a:cxnLst>
                  <a:rect l="0" t="0" r="r" b="b"/>
                  <a:pathLst>
                    <a:path w="326" h="336">
                      <a:moveTo>
                        <a:pt x="177" y="266"/>
                      </a:moveTo>
                      <a:cubicBezTo>
                        <a:pt x="186" y="318"/>
                        <a:pt x="258" y="202"/>
                        <a:pt x="267" y="187"/>
                      </a:cubicBezTo>
                      <a:cubicBezTo>
                        <a:pt x="287" y="153"/>
                        <a:pt x="326" y="57"/>
                        <a:pt x="282" y="34"/>
                      </a:cubicBezTo>
                      <a:cubicBezTo>
                        <a:pt x="213" y="0"/>
                        <a:pt x="180" y="141"/>
                        <a:pt x="180" y="188"/>
                      </a:cubicBezTo>
                      <a:cubicBezTo>
                        <a:pt x="180" y="212"/>
                        <a:pt x="189" y="258"/>
                        <a:pt x="169" y="275"/>
                      </a:cubicBezTo>
                      <a:cubicBezTo>
                        <a:pt x="163" y="281"/>
                        <a:pt x="143" y="280"/>
                        <a:pt x="134" y="282"/>
                      </a:cubicBezTo>
                      <a:cubicBezTo>
                        <a:pt x="129" y="284"/>
                        <a:pt x="120" y="280"/>
                        <a:pt x="115" y="282"/>
                      </a:cubicBezTo>
                      <a:cubicBezTo>
                        <a:pt x="107" y="286"/>
                        <a:pt x="110" y="295"/>
                        <a:pt x="104" y="298"/>
                      </a:cubicBezTo>
                      <a:cubicBezTo>
                        <a:pt x="60" y="325"/>
                        <a:pt x="0" y="336"/>
                        <a:pt x="24" y="260"/>
                      </a:cubicBezTo>
                      <a:cubicBezTo>
                        <a:pt x="42" y="204"/>
                        <a:pt x="110" y="200"/>
                        <a:pt x="144" y="155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22" name="Freeform 174">
                  <a:extLst>
                    <a:ext uri="{FF2B5EF4-FFF2-40B4-BE49-F238E27FC236}">
                      <a16:creationId xmlns:a16="http://schemas.microsoft.com/office/drawing/2014/main" id="{8BB5F66E-6091-4CEB-175E-E2401F9426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828151" y="1855173"/>
                  <a:ext cx="100215" cy="115896"/>
                </a:xfrm>
                <a:custGeom>
                  <a:avLst/>
                  <a:gdLst/>
                  <a:ahLst/>
                  <a:cxnLst>
                    <a:cxn ang="0">
                      <a:pos x="0" y="38"/>
                    </a:cxn>
                    <a:cxn ang="0">
                      <a:pos x="24" y="96"/>
                    </a:cxn>
                    <a:cxn ang="0">
                      <a:pos x="55" y="156"/>
                    </a:cxn>
                    <a:cxn ang="0">
                      <a:pos x="92" y="288"/>
                    </a:cxn>
                    <a:cxn ang="0">
                      <a:pos x="108" y="237"/>
                    </a:cxn>
                    <a:cxn ang="0">
                      <a:pos x="158" y="244"/>
                    </a:cxn>
                    <a:cxn ang="0">
                      <a:pos x="190" y="230"/>
                    </a:cxn>
                    <a:cxn ang="0">
                      <a:pos x="213" y="247"/>
                    </a:cxn>
                    <a:cxn ang="0">
                      <a:pos x="233" y="216"/>
                    </a:cxn>
                    <a:cxn ang="0">
                      <a:pos x="174" y="180"/>
                    </a:cxn>
                    <a:cxn ang="0">
                      <a:pos x="115" y="110"/>
                    </a:cxn>
                    <a:cxn ang="0">
                      <a:pos x="76" y="35"/>
                    </a:cxn>
                    <a:cxn ang="0">
                      <a:pos x="0" y="41"/>
                    </a:cxn>
                  </a:cxnLst>
                  <a:rect l="0" t="0" r="r" b="b"/>
                  <a:pathLst>
                    <a:path w="249" h="288">
                      <a:moveTo>
                        <a:pt x="0" y="38"/>
                      </a:moveTo>
                      <a:cubicBezTo>
                        <a:pt x="15" y="53"/>
                        <a:pt x="15" y="78"/>
                        <a:pt x="24" y="96"/>
                      </a:cubicBezTo>
                      <a:cubicBezTo>
                        <a:pt x="35" y="117"/>
                        <a:pt x="47" y="134"/>
                        <a:pt x="55" y="156"/>
                      </a:cubicBezTo>
                      <a:cubicBezTo>
                        <a:pt x="72" y="201"/>
                        <a:pt x="79" y="242"/>
                        <a:pt x="92" y="288"/>
                      </a:cubicBezTo>
                      <a:cubicBezTo>
                        <a:pt x="92" y="266"/>
                        <a:pt x="87" y="247"/>
                        <a:pt x="108" y="237"/>
                      </a:cubicBezTo>
                      <a:cubicBezTo>
                        <a:pt x="128" y="227"/>
                        <a:pt x="142" y="245"/>
                        <a:pt x="158" y="244"/>
                      </a:cubicBezTo>
                      <a:cubicBezTo>
                        <a:pt x="170" y="243"/>
                        <a:pt x="175" y="229"/>
                        <a:pt x="190" y="230"/>
                      </a:cubicBezTo>
                      <a:cubicBezTo>
                        <a:pt x="203" y="231"/>
                        <a:pt x="208" y="245"/>
                        <a:pt x="213" y="247"/>
                      </a:cubicBezTo>
                      <a:cubicBezTo>
                        <a:pt x="236" y="252"/>
                        <a:pt x="249" y="241"/>
                        <a:pt x="233" y="216"/>
                      </a:cubicBezTo>
                      <a:cubicBezTo>
                        <a:pt x="223" y="201"/>
                        <a:pt x="190" y="191"/>
                        <a:pt x="174" y="180"/>
                      </a:cubicBezTo>
                      <a:cubicBezTo>
                        <a:pt x="147" y="162"/>
                        <a:pt x="131" y="138"/>
                        <a:pt x="115" y="110"/>
                      </a:cubicBezTo>
                      <a:cubicBezTo>
                        <a:pt x="102" y="85"/>
                        <a:pt x="94" y="57"/>
                        <a:pt x="76" y="35"/>
                      </a:cubicBezTo>
                      <a:cubicBezTo>
                        <a:pt x="47" y="0"/>
                        <a:pt x="35" y="24"/>
                        <a:pt x="0" y="41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23" name="Freeform 175">
                  <a:extLst>
                    <a:ext uri="{FF2B5EF4-FFF2-40B4-BE49-F238E27FC236}">
                      <a16:creationId xmlns:a16="http://schemas.microsoft.com/office/drawing/2014/main" id="{A489FCA9-2757-4117-375D-530D48861B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792222" y="3374243"/>
                  <a:ext cx="98681" cy="218668"/>
                </a:xfrm>
                <a:custGeom>
                  <a:avLst/>
                  <a:gdLst/>
                  <a:ahLst/>
                  <a:cxnLst>
                    <a:cxn ang="0">
                      <a:pos x="140" y="0"/>
                    </a:cxn>
                    <a:cxn ang="0">
                      <a:pos x="114" y="115"/>
                    </a:cxn>
                    <a:cxn ang="0">
                      <a:pos x="155" y="167"/>
                    </a:cxn>
                    <a:cxn ang="0">
                      <a:pos x="167" y="253"/>
                    </a:cxn>
                    <a:cxn ang="0">
                      <a:pos x="163" y="300"/>
                    </a:cxn>
                    <a:cxn ang="0">
                      <a:pos x="179" y="347"/>
                    </a:cxn>
                    <a:cxn ang="0">
                      <a:pos x="137" y="385"/>
                    </a:cxn>
                    <a:cxn ang="0">
                      <a:pos x="127" y="419"/>
                    </a:cxn>
                    <a:cxn ang="0">
                      <a:pos x="92" y="464"/>
                    </a:cxn>
                    <a:cxn ang="0">
                      <a:pos x="26" y="473"/>
                    </a:cxn>
                    <a:cxn ang="0">
                      <a:pos x="29" y="506"/>
                    </a:cxn>
                    <a:cxn ang="0">
                      <a:pos x="6" y="522"/>
                    </a:cxn>
                    <a:cxn ang="0">
                      <a:pos x="42" y="539"/>
                    </a:cxn>
                    <a:cxn ang="0">
                      <a:pos x="203" y="467"/>
                    </a:cxn>
                    <a:cxn ang="0">
                      <a:pos x="218" y="385"/>
                    </a:cxn>
                    <a:cxn ang="0">
                      <a:pos x="238" y="295"/>
                    </a:cxn>
                    <a:cxn ang="0">
                      <a:pos x="160" y="84"/>
                    </a:cxn>
                    <a:cxn ang="0">
                      <a:pos x="140" y="23"/>
                    </a:cxn>
                  </a:cxnLst>
                  <a:rect l="0" t="0" r="r" b="b"/>
                  <a:pathLst>
                    <a:path w="245" h="543">
                      <a:moveTo>
                        <a:pt x="140" y="0"/>
                      </a:moveTo>
                      <a:cubicBezTo>
                        <a:pt x="133" y="40"/>
                        <a:pt x="110" y="71"/>
                        <a:pt x="114" y="115"/>
                      </a:cubicBezTo>
                      <a:cubicBezTo>
                        <a:pt x="117" y="148"/>
                        <a:pt x="134" y="149"/>
                        <a:pt x="155" y="167"/>
                      </a:cubicBezTo>
                      <a:cubicBezTo>
                        <a:pt x="185" y="192"/>
                        <a:pt x="176" y="217"/>
                        <a:pt x="167" y="253"/>
                      </a:cubicBezTo>
                      <a:cubicBezTo>
                        <a:pt x="163" y="269"/>
                        <a:pt x="158" y="282"/>
                        <a:pt x="163" y="300"/>
                      </a:cubicBezTo>
                      <a:cubicBezTo>
                        <a:pt x="168" y="319"/>
                        <a:pt x="183" y="324"/>
                        <a:pt x="179" y="347"/>
                      </a:cubicBezTo>
                      <a:cubicBezTo>
                        <a:pt x="174" y="378"/>
                        <a:pt x="155" y="366"/>
                        <a:pt x="137" y="385"/>
                      </a:cubicBezTo>
                      <a:cubicBezTo>
                        <a:pt x="126" y="396"/>
                        <a:pt x="130" y="402"/>
                        <a:pt x="127" y="419"/>
                      </a:cubicBezTo>
                      <a:cubicBezTo>
                        <a:pt x="122" y="454"/>
                        <a:pt x="124" y="457"/>
                        <a:pt x="92" y="464"/>
                      </a:cubicBezTo>
                      <a:cubicBezTo>
                        <a:pt x="71" y="470"/>
                        <a:pt x="48" y="472"/>
                        <a:pt x="26" y="473"/>
                      </a:cubicBezTo>
                      <a:cubicBezTo>
                        <a:pt x="56" y="484"/>
                        <a:pt x="55" y="490"/>
                        <a:pt x="29" y="506"/>
                      </a:cubicBezTo>
                      <a:cubicBezTo>
                        <a:pt x="16" y="514"/>
                        <a:pt x="0" y="498"/>
                        <a:pt x="6" y="522"/>
                      </a:cubicBezTo>
                      <a:cubicBezTo>
                        <a:pt x="10" y="535"/>
                        <a:pt x="31" y="538"/>
                        <a:pt x="42" y="539"/>
                      </a:cubicBezTo>
                      <a:cubicBezTo>
                        <a:pt x="100" y="543"/>
                        <a:pt x="174" y="516"/>
                        <a:pt x="203" y="467"/>
                      </a:cubicBezTo>
                      <a:cubicBezTo>
                        <a:pt x="218" y="442"/>
                        <a:pt x="215" y="415"/>
                        <a:pt x="218" y="385"/>
                      </a:cubicBezTo>
                      <a:cubicBezTo>
                        <a:pt x="222" y="354"/>
                        <a:pt x="235" y="325"/>
                        <a:pt x="238" y="295"/>
                      </a:cubicBezTo>
                      <a:cubicBezTo>
                        <a:pt x="245" y="217"/>
                        <a:pt x="195" y="143"/>
                        <a:pt x="160" y="84"/>
                      </a:cubicBezTo>
                      <a:cubicBezTo>
                        <a:pt x="150" y="67"/>
                        <a:pt x="140" y="44"/>
                        <a:pt x="140" y="23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24" name="Freeform 176">
                  <a:extLst>
                    <a:ext uri="{FF2B5EF4-FFF2-40B4-BE49-F238E27FC236}">
                      <a16:creationId xmlns:a16="http://schemas.microsoft.com/office/drawing/2014/main" id="{9124F9F9-6A8F-3C5C-9130-DC88DCD60C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564095" y="1824531"/>
                  <a:ext cx="285989" cy="819279"/>
                </a:xfrm>
                <a:custGeom>
                  <a:avLst/>
                  <a:gdLst/>
                  <a:ahLst/>
                  <a:cxnLst>
                    <a:cxn ang="0">
                      <a:pos x="710" y="8"/>
                    </a:cxn>
                    <a:cxn ang="0">
                      <a:pos x="461" y="124"/>
                    </a:cxn>
                    <a:cxn ang="0">
                      <a:pos x="220" y="242"/>
                    </a:cxn>
                    <a:cxn ang="0">
                      <a:pos x="97" y="510"/>
                    </a:cxn>
                    <a:cxn ang="0">
                      <a:pos x="45" y="888"/>
                    </a:cxn>
                    <a:cxn ang="0">
                      <a:pos x="19" y="1215"/>
                    </a:cxn>
                    <a:cxn ang="0">
                      <a:pos x="92" y="1547"/>
                    </a:cxn>
                    <a:cxn ang="0">
                      <a:pos x="104" y="1672"/>
                    </a:cxn>
                    <a:cxn ang="0">
                      <a:pos x="161" y="1815"/>
                    </a:cxn>
                    <a:cxn ang="0">
                      <a:pos x="285" y="2035"/>
                    </a:cxn>
                    <a:cxn ang="0">
                      <a:pos x="350" y="1892"/>
                    </a:cxn>
                    <a:cxn ang="0">
                      <a:pos x="424" y="1784"/>
                    </a:cxn>
                    <a:cxn ang="0">
                      <a:pos x="436" y="1691"/>
                    </a:cxn>
                    <a:cxn ang="0">
                      <a:pos x="438" y="1566"/>
                    </a:cxn>
                    <a:cxn ang="0">
                      <a:pos x="347" y="1448"/>
                    </a:cxn>
                    <a:cxn ang="0">
                      <a:pos x="312" y="1328"/>
                    </a:cxn>
                    <a:cxn ang="0">
                      <a:pos x="346" y="1417"/>
                    </a:cxn>
                    <a:cxn ang="0">
                      <a:pos x="352" y="1515"/>
                    </a:cxn>
                    <a:cxn ang="0">
                      <a:pos x="443" y="1684"/>
                    </a:cxn>
                    <a:cxn ang="0">
                      <a:pos x="481" y="1383"/>
                    </a:cxn>
                    <a:cxn ang="0">
                      <a:pos x="645" y="1164"/>
                    </a:cxn>
                    <a:cxn ang="0">
                      <a:pos x="652" y="830"/>
                    </a:cxn>
                    <a:cxn ang="0">
                      <a:pos x="634" y="484"/>
                    </a:cxn>
                    <a:cxn ang="0">
                      <a:pos x="639" y="211"/>
                    </a:cxn>
                    <a:cxn ang="0">
                      <a:pos x="690" y="0"/>
                    </a:cxn>
                  </a:cxnLst>
                  <a:rect l="0" t="0" r="r" b="b"/>
                  <a:pathLst>
                    <a:path w="710" h="2035">
                      <a:moveTo>
                        <a:pt x="710" y="8"/>
                      </a:moveTo>
                      <a:cubicBezTo>
                        <a:pt x="634" y="55"/>
                        <a:pt x="553" y="92"/>
                        <a:pt x="461" y="124"/>
                      </a:cubicBezTo>
                      <a:cubicBezTo>
                        <a:pt x="373" y="155"/>
                        <a:pt x="294" y="189"/>
                        <a:pt x="220" y="242"/>
                      </a:cubicBezTo>
                      <a:cubicBezTo>
                        <a:pt x="122" y="311"/>
                        <a:pt x="102" y="391"/>
                        <a:pt x="97" y="510"/>
                      </a:cubicBezTo>
                      <a:cubicBezTo>
                        <a:pt x="92" y="641"/>
                        <a:pt x="50" y="759"/>
                        <a:pt x="45" y="888"/>
                      </a:cubicBezTo>
                      <a:cubicBezTo>
                        <a:pt x="40" y="1001"/>
                        <a:pt x="36" y="1107"/>
                        <a:pt x="19" y="1215"/>
                      </a:cubicBezTo>
                      <a:cubicBezTo>
                        <a:pt x="0" y="1330"/>
                        <a:pt x="58" y="1440"/>
                        <a:pt x="92" y="1547"/>
                      </a:cubicBezTo>
                      <a:cubicBezTo>
                        <a:pt x="110" y="1602"/>
                        <a:pt x="107" y="1613"/>
                        <a:pt x="104" y="1672"/>
                      </a:cubicBezTo>
                      <a:cubicBezTo>
                        <a:pt x="100" y="1744"/>
                        <a:pt x="128" y="1759"/>
                        <a:pt x="161" y="1815"/>
                      </a:cubicBezTo>
                      <a:cubicBezTo>
                        <a:pt x="200" y="1882"/>
                        <a:pt x="204" y="1990"/>
                        <a:pt x="285" y="2035"/>
                      </a:cubicBezTo>
                      <a:cubicBezTo>
                        <a:pt x="302" y="1952"/>
                        <a:pt x="281" y="1934"/>
                        <a:pt x="350" y="1892"/>
                      </a:cubicBezTo>
                      <a:cubicBezTo>
                        <a:pt x="393" y="1865"/>
                        <a:pt x="418" y="1834"/>
                        <a:pt x="424" y="1784"/>
                      </a:cubicBezTo>
                      <a:cubicBezTo>
                        <a:pt x="484" y="1758"/>
                        <a:pt x="441" y="1724"/>
                        <a:pt x="436" y="1691"/>
                      </a:cubicBezTo>
                      <a:cubicBezTo>
                        <a:pt x="430" y="1650"/>
                        <a:pt x="449" y="1610"/>
                        <a:pt x="438" y="1566"/>
                      </a:cubicBezTo>
                      <a:cubicBezTo>
                        <a:pt x="424" y="1510"/>
                        <a:pt x="375" y="1495"/>
                        <a:pt x="347" y="1448"/>
                      </a:cubicBezTo>
                      <a:cubicBezTo>
                        <a:pt x="323" y="1410"/>
                        <a:pt x="334" y="1365"/>
                        <a:pt x="312" y="1328"/>
                      </a:cubicBezTo>
                      <a:cubicBezTo>
                        <a:pt x="315" y="1365"/>
                        <a:pt x="336" y="1385"/>
                        <a:pt x="346" y="1417"/>
                      </a:cubicBezTo>
                      <a:cubicBezTo>
                        <a:pt x="357" y="1451"/>
                        <a:pt x="344" y="1485"/>
                        <a:pt x="352" y="1515"/>
                      </a:cubicBezTo>
                      <a:cubicBezTo>
                        <a:pt x="365" y="1569"/>
                        <a:pt x="421" y="1628"/>
                        <a:pt x="443" y="1684"/>
                      </a:cubicBezTo>
                      <a:cubicBezTo>
                        <a:pt x="541" y="1665"/>
                        <a:pt x="458" y="1450"/>
                        <a:pt x="481" y="1383"/>
                      </a:cubicBezTo>
                      <a:cubicBezTo>
                        <a:pt x="508" y="1304"/>
                        <a:pt x="601" y="1240"/>
                        <a:pt x="645" y="1164"/>
                      </a:cubicBezTo>
                      <a:cubicBezTo>
                        <a:pt x="696" y="1079"/>
                        <a:pt x="681" y="927"/>
                        <a:pt x="652" y="830"/>
                      </a:cubicBezTo>
                      <a:cubicBezTo>
                        <a:pt x="617" y="717"/>
                        <a:pt x="628" y="605"/>
                        <a:pt x="634" y="484"/>
                      </a:cubicBezTo>
                      <a:cubicBezTo>
                        <a:pt x="638" y="395"/>
                        <a:pt x="638" y="302"/>
                        <a:pt x="639" y="211"/>
                      </a:cubicBezTo>
                      <a:cubicBezTo>
                        <a:pt x="639" y="165"/>
                        <a:pt x="655" y="22"/>
                        <a:pt x="690" y="0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25" name="Freeform 177">
                  <a:extLst>
                    <a:ext uri="{FF2B5EF4-FFF2-40B4-BE49-F238E27FC236}">
                      <a16:creationId xmlns:a16="http://schemas.microsoft.com/office/drawing/2014/main" id="{2AC08ED7-9287-6C62-7448-3669D914DE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5000242" y="1834397"/>
                  <a:ext cx="287523" cy="806838"/>
                </a:xfrm>
                <a:custGeom>
                  <a:avLst/>
                  <a:gdLst/>
                  <a:ahLst/>
                  <a:cxnLst>
                    <a:cxn ang="0">
                      <a:pos x="26" y="27"/>
                    </a:cxn>
                    <a:cxn ang="0">
                      <a:pos x="78" y="196"/>
                    </a:cxn>
                    <a:cxn ang="0">
                      <a:pos x="78" y="379"/>
                    </a:cxn>
                    <a:cxn ang="0">
                      <a:pos x="52" y="757"/>
                    </a:cxn>
                    <a:cxn ang="0">
                      <a:pos x="223" y="1376"/>
                    </a:cxn>
                    <a:cxn ang="0">
                      <a:pos x="289" y="1723"/>
                    </a:cxn>
                    <a:cxn ang="0">
                      <a:pos x="365" y="1854"/>
                    </a:cxn>
                    <a:cxn ang="0">
                      <a:pos x="500" y="2004"/>
                    </a:cxn>
                    <a:cxn ang="0">
                      <a:pos x="605" y="1787"/>
                    </a:cxn>
                    <a:cxn ang="0">
                      <a:pos x="660" y="1639"/>
                    </a:cxn>
                    <a:cxn ang="0">
                      <a:pos x="691" y="1637"/>
                    </a:cxn>
                    <a:cxn ang="0">
                      <a:pos x="664" y="1495"/>
                    </a:cxn>
                    <a:cxn ang="0">
                      <a:pos x="685" y="1356"/>
                    </a:cxn>
                    <a:cxn ang="0">
                      <a:pos x="685" y="1174"/>
                    </a:cxn>
                    <a:cxn ang="0">
                      <a:pos x="699" y="997"/>
                    </a:cxn>
                    <a:cxn ang="0">
                      <a:pos x="581" y="307"/>
                    </a:cxn>
                    <a:cxn ang="0">
                      <a:pos x="553" y="210"/>
                    </a:cxn>
                    <a:cxn ang="0">
                      <a:pos x="478" y="157"/>
                    </a:cxn>
                    <a:cxn ang="0">
                      <a:pos x="255" y="59"/>
                    </a:cxn>
                    <a:cxn ang="0">
                      <a:pos x="124" y="5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14" h="2004">
                      <a:moveTo>
                        <a:pt x="26" y="27"/>
                      </a:moveTo>
                      <a:cubicBezTo>
                        <a:pt x="41" y="89"/>
                        <a:pt x="75" y="129"/>
                        <a:pt x="78" y="196"/>
                      </a:cubicBezTo>
                      <a:cubicBezTo>
                        <a:pt x="81" y="256"/>
                        <a:pt x="81" y="319"/>
                        <a:pt x="78" y="379"/>
                      </a:cubicBezTo>
                      <a:cubicBezTo>
                        <a:pt x="72" y="505"/>
                        <a:pt x="70" y="633"/>
                        <a:pt x="52" y="757"/>
                      </a:cubicBezTo>
                      <a:cubicBezTo>
                        <a:pt x="21" y="977"/>
                        <a:pt x="157" y="1176"/>
                        <a:pt x="223" y="1376"/>
                      </a:cubicBezTo>
                      <a:cubicBezTo>
                        <a:pt x="259" y="1484"/>
                        <a:pt x="244" y="1614"/>
                        <a:pt x="289" y="1723"/>
                      </a:cubicBezTo>
                      <a:cubicBezTo>
                        <a:pt x="305" y="1764"/>
                        <a:pt x="322" y="1845"/>
                        <a:pt x="365" y="1854"/>
                      </a:cubicBezTo>
                      <a:cubicBezTo>
                        <a:pt x="439" y="1869"/>
                        <a:pt x="480" y="1987"/>
                        <a:pt x="500" y="2004"/>
                      </a:cubicBezTo>
                      <a:cubicBezTo>
                        <a:pt x="529" y="1955"/>
                        <a:pt x="585" y="1838"/>
                        <a:pt x="605" y="1787"/>
                      </a:cubicBezTo>
                      <a:cubicBezTo>
                        <a:pt x="627" y="1730"/>
                        <a:pt x="664" y="1707"/>
                        <a:pt x="660" y="1639"/>
                      </a:cubicBezTo>
                      <a:cubicBezTo>
                        <a:pt x="669" y="1640"/>
                        <a:pt x="682" y="1636"/>
                        <a:pt x="691" y="1637"/>
                      </a:cubicBezTo>
                      <a:cubicBezTo>
                        <a:pt x="714" y="1579"/>
                        <a:pt x="679" y="1544"/>
                        <a:pt x="664" y="1495"/>
                      </a:cubicBezTo>
                      <a:cubicBezTo>
                        <a:pt x="646" y="1435"/>
                        <a:pt x="677" y="1416"/>
                        <a:pt x="685" y="1356"/>
                      </a:cubicBezTo>
                      <a:cubicBezTo>
                        <a:pt x="694" y="1297"/>
                        <a:pt x="680" y="1234"/>
                        <a:pt x="685" y="1174"/>
                      </a:cubicBezTo>
                      <a:cubicBezTo>
                        <a:pt x="690" y="1115"/>
                        <a:pt x="705" y="1059"/>
                        <a:pt x="699" y="997"/>
                      </a:cubicBezTo>
                      <a:cubicBezTo>
                        <a:pt x="673" y="770"/>
                        <a:pt x="636" y="527"/>
                        <a:pt x="581" y="307"/>
                      </a:cubicBezTo>
                      <a:cubicBezTo>
                        <a:pt x="574" y="279"/>
                        <a:pt x="570" y="232"/>
                        <a:pt x="553" y="210"/>
                      </a:cubicBezTo>
                      <a:cubicBezTo>
                        <a:pt x="533" y="183"/>
                        <a:pt x="477" y="163"/>
                        <a:pt x="478" y="157"/>
                      </a:cubicBezTo>
                      <a:cubicBezTo>
                        <a:pt x="390" y="167"/>
                        <a:pt x="332" y="78"/>
                        <a:pt x="255" y="59"/>
                      </a:cubicBezTo>
                      <a:cubicBezTo>
                        <a:pt x="214" y="49"/>
                        <a:pt x="166" y="64"/>
                        <a:pt x="124" y="54"/>
                      </a:cubicBezTo>
                      <a:cubicBezTo>
                        <a:pt x="82" y="44"/>
                        <a:pt x="34" y="21"/>
                        <a:pt x="0" y="0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26" name="Freeform 178">
                  <a:extLst>
                    <a:ext uri="{FF2B5EF4-FFF2-40B4-BE49-F238E27FC236}">
                      <a16:creationId xmlns:a16="http://schemas.microsoft.com/office/drawing/2014/main" id="{E88E5357-40E2-0604-A54E-B4FBAFD4DC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817022" y="1946549"/>
                  <a:ext cx="191227" cy="445175"/>
                </a:xfrm>
                <a:custGeom>
                  <a:avLst/>
                  <a:gdLst/>
                  <a:ahLst/>
                  <a:cxnLst>
                    <a:cxn ang="0">
                      <a:pos x="461" y="890"/>
                    </a:cxn>
                    <a:cxn ang="0">
                      <a:pos x="439" y="769"/>
                    </a:cxn>
                    <a:cxn ang="0">
                      <a:pos x="351" y="706"/>
                    </a:cxn>
                    <a:cxn ang="0">
                      <a:pos x="448" y="681"/>
                    </a:cxn>
                    <a:cxn ang="0">
                      <a:pos x="418" y="613"/>
                    </a:cxn>
                    <a:cxn ang="0">
                      <a:pos x="396" y="541"/>
                    </a:cxn>
                    <a:cxn ang="0">
                      <a:pos x="383" y="380"/>
                    </a:cxn>
                    <a:cxn ang="0">
                      <a:pos x="366" y="299"/>
                    </a:cxn>
                    <a:cxn ang="0">
                      <a:pos x="376" y="211"/>
                    </a:cxn>
                    <a:cxn ang="0">
                      <a:pos x="331" y="74"/>
                    </a:cxn>
                    <a:cxn ang="0">
                      <a:pos x="286" y="85"/>
                    </a:cxn>
                    <a:cxn ang="0">
                      <a:pos x="248" y="69"/>
                    </a:cxn>
                    <a:cxn ang="0">
                      <a:pos x="187" y="0"/>
                    </a:cxn>
                    <a:cxn ang="0">
                      <a:pos x="207" y="83"/>
                    </a:cxn>
                    <a:cxn ang="0">
                      <a:pos x="171" y="155"/>
                    </a:cxn>
                    <a:cxn ang="0">
                      <a:pos x="155" y="78"/>
                    </a:cxn>
                    <a:cxn ang="0">
                      <a:pos x="123" y="241"/>
                    </a:cxn>
                    <a:cxn ang="0">
                      <a:pos x="83" y="407"/>
                    </a:cxn>
                    <a:cxn ang="0">
                      <a:pos x="105" y="407"/>
                    </a:cxn>
                    <a:cxn ang="0">
                      <a:pos x="177" y="316"/>
                    </a:cxn>
                    <a:cxn ang="0">
                      <a:pos x="162" y="483"/>
                    </a:cxn>
                    <a:cxn ang="0">
                      <a:pos x="93" y="609"/>
                    </a:cxn>
                    <a:cxn ang="0">
                      <a:pos x="147" y="564"/>
                    </a:cxn>
                    <a:cxn ang="0">
                      <a:pos x="180" y="622"/>
                    </a:cxn>
                    <a:cxn ang="0">
                      <a:pos x="178" y="700"/>
                    </a:cxn>
                    <a:cxn ang="0">
                      <a:pos x="122" y="749"/>
                    </a:cxn>
                    <a:cxn ang="0">
                      <a:pos x="102" y="883"/>
                    </a:cxn>
                    <a:cxn ang="0">
                      <a:pos x="167" y="987"/>
                    </a:cxn>
                    <a:cxn ang="0">
                      <a:pos x="92" y="998"/>
                    </a:cxn>
                    <a:cxn ang="0">
                      <a:pos x="47" y="942"/>
                    </a:cxn>
                    <a:cxn ang="0">
                      <a:pos x="21" y="984"/>
                    </a:cxn>
                    <a:cxn ang="0">
                      <a:pos x="59" y="1007"/>
                    </a:cxn>
                    <a:cxn ang="0">
                      <a:pos x="93" y="1032"/>
                    </a:cxn>
                    <a:cxn ang="0">
                      <a:pos x="248" y="1099"/>
                    </a:cxn>
                    <a:cxn ang="0">
                      <a:pos x="399" y="1068"/>
                    </a:cxn>
                    <a:cxn ang="0">
                      <a:pos x="327" y="998"/>
                    </a:cxn>
                    <a:cxn ang="0">
                      <a:pos x="381" y="964"/>
                    </a:cxn>
                    <a:cxn ang="0">
                      <a:pos x="461" y="890"/>
                    </a:cxn>
                  </a:cxnLst>
                  <a:rect l="0" t="0" r="r" b="b"/>
                  <a:pathLst>
                    <a:path w="475" h="1106">
                      <a:moveTo>
                        <a:pt x="461" y="890"/>
                      </a:moveTo>
                      <a:cubicBezTo>
                        <a:pt x="475" y="852"/>
                        <a:pt x="461" y="796"/>
                        <a:pt x="439" y="769"/>
                      </a:cubicBezTo>
                      <a:cubicBezTo>
                        <a:pt x="416" y="742"/>
                        <a:pt x="364" y="748"/>
                        <a:pt x="351" y="706"/>
                      </a:cubicBezTo>
                      <a:cubicBezTo>
                        <a:pt x="331" y="643"/>
                        <a:pt x="421" y="682"/>
                        <a:pt x="448" y="681"/>
                      </a:cubicBezTo>
                      <a:cubicBezTo>
                        <a:pt x="452" y="653"/>
                        <a:pt x="430" y="635"/>
                        <a:pt x="418" y="613"/>
                      </a:cubicBezTo>
                      <a:cubicBezTo>
                        <a:pt x="404" y="588"/>
                        <a:pt x="400" y="571"/>
                        <a:pt x="396" y="541"/>
                      </a:cubicBezTo>
                      <a:cubicBezTo>
                        <a:pt x="388" y="489"/>
                        <a:pt x="383" y="437"/>
                        <a:pt x="383" y="380"/>
                      </a:cubicBezTo>
                      <a:cubicBezTo>
                        <a:pt x="383" y="347"/>
                        <a:pt x="372" y="330"/>
                        <a:pt x="366" y="299"/>
                      </a:cubicBezTo>
                      <a:cubicBezTo>
                        <a:pt x="361" y="270"/>
                        <a:pt x="374" y="240"/>
                        <a:pt x="376" y="211"/>
                      </a:cubicBezTo>
                      <a:cubicBezTo>
                        <a:pt x="379" y="175"/>
                        <a:pt x="357" y="97"/>
                        <a:pt x="331" y="74"/>
                      </a:cubicBezTo>
                      <a:cubicBezTo>
                        <a:pt x="302" y="49"/>
                        <a:pt x="309" y="77"/>
                        <a:pt x="286" y="85"/>
                      </a:cubicBezTo>
                      <a:cubicBezTo>
                        <a:pt x="267" y="92"/>
                        <a:pt x="264" y="81"/>
                        <a:pt x="248" y="69"/>
                      </a:cubicBezTo>
                      <a:cubicBezTo>
                        <a:pt x="222" y="48"/>
                        <a:pt x="205" y="27"/>
                        <a:pt x="187" y="0"/>
                      </a:cubicBezTo>
                      <a:cubicBezTo>
                        <a:pt x="139" y="0"/>
                        <a:pt x="200" y="70"/>
                        <a:pt x="207" y="83"/>
                      </a:cubicBezTo>
                      <a:cubicBezTo>
                        <a:pt x="224" y="119"/>
                        <a:pt x="224" y="164"/>
                        <a:pt x="171" y="155"/>
                      </a:cubicBezTo>
                      <a:cubicBezTo>
                        <a:pt x="161" y="130"/>
                        <a:pt x="176" y="98"/>
                        <a:pt x="155" y="78"/>
                      </a:cubicBezTo>
                      <a:cubicBezTo>
                        <a:pt x="136" y="132"/>
                        <a:pt x="149" y="187"/>
                        <a:pt x="123" y="241"/>
                      </a:cubicBezTo>
                      <a:cubicBezTo>
                        <a:pt x="95" y="296"/>
                        <a:pt x="80" y="343"/>
                        <a:pt x="83" y="407"/>
                      </a:cubicBezTo>
                      <a:cubicBezTo>
                        <a:pt x="89" y="408"/>
                        <a:pt x="100" y="408"/>
                        <a:pt x="105" y="407"/>
                      </a:cubicBezTo>
                      <a:cubicBezTo>
                        <a:pt x="115" y="382"/>
                        <a:pt x="147" y="314"/>
                        <a:pt x="177" y="316"/>
                      </a:cubicBezTo>
                      <a:cubicBezTo>
                        <a:pt x="202" y="371"/>
                        <a:pt x="200" y="435"/>
                        <a:pt x="162" y="483"/>
                      </a:cubicBezTo>
                      <a:cubicBezTo>
                        <a:pt x="133" y="519"/>
                        <a:pt x="87" y="558"/>
                        <a:pt x="93" y="609"/>
                      </a:cubicBezTo>
                      <a:cubicBezTo>
                        <a:pt x="111" y="599"/>
                        <a:pt x="120" y="568"/>
                        <a:pt x="147" y="564"/>
                      </a:cubicBezTo>
                      <a:cubicBezTo>
                        <a:pt x="181" y="559"/>
                        <a:pt x="175" y="593"/>
                        <a:pt x="180" y="622"/>
                      </a:cubicBezTo>
                      <a:cubicBezTo>
                        <a:pt x="183" y="641"/>
                        <a:pt x="193" y="686"/>
                        <a:pt x="178" y="700"/>
                      </a:cubicBezTo>
                      <a:cubicBezTo>
                        <a:pt x="157" y="719"/>
                        <a:pt x="112" y="699"/>
                        <a:pt x="122" y="749"/>
                      </a:cubicBezTo>
                      <a:cubicBezTo>
                        <a:pt x="178" y="769"/>
                        <a:pt x="103" y="851"/>
                        <a:pt x="102" y="883"/>
                      </a:cubicBezTo>
                      <a:cubicBezTo>
                        <a:pt x="102" y="933"/>
                        <a:pt x="195" y="954"/>
                        <a:pt x="167" y="987"/>
                      </a:cubicBezTo>
                      <a:cubicBezTo>
                        <a:pt x="153" y="1004"/>
                        <a:pt x="109" y="1010"/>
                        <a:pt x="92" y="998"/>
                      </a:cubicBezTo>
                      <a:cubicBezTo>
                        <a:pt x="72" y="985"/>
                        <a:pt x="71" y="951"/>
                        <a:pt x="47" y="942"/>
                      </a:cubicBezTo>
                      <a:cubicBezTo>
                        <a:pt x="12" y="929"/>
                        <a:pt x="0" y="961"/>
                        <a:pt x="21" y="984"/>
                      </a:cubicBezTo>
                      <a:cubicBezTo>
                        <a:pt x="31" y="994"/>
                        <a:pt x="46" y="999"/>
                        <a:pt x="59" y="1007"/>
                      </a:cubicBezTo>
                      <a:cubicBezTo>
                        <a:pt x="73" y="1015"/>
                        <a:pt x="82" y="1025"/>
                        <a:pt x="93" y="1032"/>
                      </a:cubicBezTo>
                      <a:cubicBezTo>
                        <a:pt x="136" y="1058"/>
                        <a:pt x="198" y="1089"/>
                        <a:pt x="248" y="1099"/>
                      </a:cubicBezTo>
                      <a:cubicBezTo>
                        <a:pt x="283" y="1106"/>
                        <a:pt x="375" y="1099"/>
                        <a:pt x="399" y="1068"/>
                      </a:cubicBezTo>
                      <a:cubicBezTo>
                        <a:pt x="433" y="1027"/>
                        <a:pt x="335" y="1037"/>
                        <a:pt x="327" y="998"/>
                      </a:cubicBezTo>
                      <a:cubicBezTo>
                        <a:pt x="319" y="954"/>
                        <a:pt x="359" y="970"/>
                        <a:pt x="381" y="964"/>
                      </a:cubicBezTo>
                      <a:cubicBezTo>
                        <a:pt x="410" y="956"/>
                        <a:pt x="450" y="918"/>
                        <a:pt x="461" y="890"/>
                      </a:cubicBezTo>
                      <a:close/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27" name="Freeform 179">
                  <a:extLst>
                    <a:ext uri="{FF2B5EF4-FFF2-40B4-BE49-F238E27FC236}">
                      <a16:creationId xmlns:a16="http://schemas.microsoft.com/office/drawing/2014/main" id="{995DFBC1-B5C4-8EB0-F18C-CFBA463DEF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874273" y="1931393"/>
                  <a:ext cx="122542" cy="542323"/>
                </a:xfrm>
                <a:custGeom>
                  <a:avLst/>
                  <a:gdLst/>
                  <a:ahLst/>
                  <a:cxnLst>
                    <a:cxn ang="0">
                      <a:pos x="64" y="43"/>
                    </a:cxn>
                    <a:cxn ang="0">
                      <a:pos x="51" y="199"/>
                    </a:cxn>
                    <a:cxn ang="0">
                      <a:pos x="12" y="343"/>
                    </a:cxn>
                    <a:cxn ang="0">
                      <a:pos x="25" y="499"/>
                    </a:cxn>
                    <a:cxn ang="0">
                      <a:pos x="6" y="676"/>
                    </a:cxn>
                    <a:cxn ang="0">
                      <a:pos x="19" y="1021"/>
                    </a:cxn>
                    <a:cxn ang="0">
                      <a:pos x="19" y="1222"/>
                    </a:cxn>
                    <a:cxn ang="0">
                      <a:pos x="125" y="1313"/>
                    </a:cxn>
                    <a:cxn ang="0">
                      <a:pos x="214" y="1300"/>
                    </a:cxn>
                    <a:cxn ang="0">
                      <a:pos x="274" y="1238"/>
                    </a:cxn>
                    <a:cxn ang="0">
                      <a:pos x="260" y="923"/>
                    </a:cxn>
                    <a:cxn ang="0">
                      <a:pos x="233" y="599"/>
                    </a:cxn>
                    <a:cxn ang="0">
                      <a:pos x="195" y="271"/>
                    </a:cxn>
                    <a:cxn ang="0">
                      <a:pos x="109" y="5"/>
                    </a:cxn>
                    <a:cxn ang="0">
                      <a:pos x="71" y="10"/>
                    </a:cxn>
                  </a:cxnLst>
                  <a:rect l="0" t="0" r="r" b="b"/>
                  <a:pathLst>
                    <a:path w="304" h="1347">
                      <a:moveTo>
                        <a:pt x="64" y="43"/>
                      </a:moveTo>
                      <a:cubicBezTo>
                        <a:pt x="64" y="98"/>
                        <a:pt x="64" y="149"/>
                        <a:pt x="51" y="199"/>
                      </a:cubicBezTo>
                      <a:cubicBezTo>
                        <a:pt x="38" y="249"/>
                        <a:pt x="15" y="290"/>
                        <a:pt x="12" y="343"/>
                      </a:cubicBezTo>
                      <a:cubicBezTo>
                        <a:pt x="9" y="396"/>
                        <a:pt x="24" y="446"/>
                        <a:pt x="25" y="499"/>
                      </a:cubicBezTo>
                      <a:cubicBezTo>
                        <a:pt x="27" y="562"/>
                        <a:pt x="8" y="614"/>
                        <a:pt x="6" y="676"/>
                      </a:cubicBezTo>
                      <a:cubicBezTo>
                        <a:pt x="0" y="794"/>
                        <a:pt x="13" y="907"/>
                        <a:pt x="19" y="1021"/>
                      </a:cubicBezTo>
                      <a:cubicBezTo>
                        <a:pt x="21" y="1070"/>
                        <a:pt x="0" y="1184"/>
                        <a:pt x="19" y="1222"/>
                      </a:cubicBezTo>
                      <a:cubicBezTo>
                        <a:pt x="28" y="1241"/>
                        <a:pt x="107" y="1301"/>
                        <a:pt x="125" y="1313"/>
                      </a:cubicBezTo>
                      <a:cubicBezTo>
                        <a:pt x="174" y="1347"/>
                        <a:pt x="167" y="1337"/>
                        <a:pt x="214" y="1300"/>
                      </a:cubicBezTo>
                      <a:cubicBezTo>
                        <a:pt x="241" y="1280"/>
                        <a:pt x="266" y="1268"/>
                        <a:pt x="274" y="1238"/>
                      </a:cubicBezTo>
                      <a:cubicBezTo>
                        <a:pt x="304" y="1224"/>
                        <a:pt x="260" y="978"/>
                        <a:pt x="260" y="923"/>
                      </a:cubicBezTo>
                      <a:cubicBezTo>
                        <a:pt x="260" y="807"/>
                        <a:pt x="243" y="709"/>
                        <a:pt x="233" y="599"/>
                      </a:cubicBezTo>
                      <a:cubicBezTo>
                        <a:pt x="222" y="492"/>
                        <a:pt x="225" y="372"/>
                        <a:pt x="195" y="271"/>
                      </a:cubicBezTo>
                      <a:cubicBezTo>
                        <a:pt x="171" y="188"/>
                        <a:pt x="157" y="79"/>
                        <a:pt x="109" y="5"/>
                      </a:cubicBezTo>
                      <a:cubicBezTo>
                        <a:pt x="94" y="0"/>
                        <a:pt x="80" y="4"/>
                        <a:pt x="71" y="10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28" name="Freeform 180">
                  <a:extLst>
                    <a:ext uri="{FF2B5EF4-FFF2-40B4-BE49-F238E27FC236}">
                      <a16:creationId xmlns:a16="http://schemas.microsoft.com/office/drawing/2014/main" id="{2D719A08-700B-F5E9-4B6C-274726C056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893890" y="1898144"/>
                  <a:ext cx="62549" cy="81638"/>
                </a:xfrm>
                <a:custGeom>
                  <a:avLst/>
                  <a:gdLst/>
                  <a:ahLst/>
                  <a:cxnLst>
                    <a:cxn ang="0">
                      <a:pos x="27" y="55"/>
                    </a:cxn>
                    <a:cxn ang="0">
                      <a:pos x="144" y="76"/>
                    </a:cxn>
                    <a:cxn ang="0">
                      <a:pos x="27" y="55"/>
                    </a:cxn>
                  </a:cxnLst>
                  <a:rect l="0" t="0" r="r" b="b"/>
                  <a:pathLst>
                    <a:path w="155" h="203">
                      <a:moveTo>
                        <a:pt x="27" y="55"/>
                      </a:moveTo>
                      <a:cubicBezTo>
                        <a:pt x="77" y="0"/>
                        <a:pt x="89" y="9"/>
                        <a:pt x="144" y="76"/>
                      </a:cubicBezTo>
                      <a:cubicBezTo>
                        <a:pt x="155" y="203"/>
                        <a:pt x="0" y="167"/>
                        <a:pt x="27" y="55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29" name="Freeform 181">
                  <a:extLst>
                    <a:ext uri="{FF2B5EF4-FFF2-40B4-BE49-F238E27FC236}">
                      <a16:creationId xmlns:a16="http://schemas.microsoft.com/office/drawing/2014/main" id="{EC649BF2-529B-47B2-0811-6F827669F4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884383" y="1884535"/>
                  <a:ext cx="83342" cy="78059"/>
                </a:xfrm>
                <a:custGeom>
                  <a:avLst/>
                  <a:gdLst/>
                  <a:ahLst/>
                  <a:cxnLst>
                    <a:cxn ang="0">
                      <a:pos x="27" y="78"/>
                    </a:cxn>
                    <a:cxn ang="0">
                      <a:pos x="196" y="66"/>
                    </a:cxn>
                    <a:cxn ang="0">
                      <a:pos x="27" y="78"/>
                    </a:cxn>
                  </a:cxnLst>
                  <a:rect l="0" t="0" r="r" b="b"/>
                  <a:pathLst>
                    <a:path w="207" h="194">
                      <a:moveTo>
                        <a:pt x="27" y="78"/>
                      </a:moveTo>
                      <a:cubicBezTo>
                        <a:pt x="77" y="23"/>
                        <a:pt x="141" y="0"/>
                        <a:pt x="196" y="66"/>
                      </a:cubicBezTo>
                      <a:cubicBezTo>
                        <a:pt x="207" y="194"/>
                        <a:pt x="0" y="190"/>
                        <a:pt x="27" y="78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30" name="Freeform 182">
                  <a:extLst>
                    <a:ext uri="{FF2B5EF4-FFF2-40B4-BE49-F238E27FC236}">
                      <a16:creationId xmlns:a16="http://schemas.microsoft.com/office/drawing/2014/main" id="{20866E87-3758-F06B-2B0C-DC0C3B85F9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832018" y="1831635"/>
                  <a:ext cx="86921" cy="129189"/>
                </a:xfrm>
                <a:custGeom>
                  <a:avLst/>
                  <a:gdLst/>
                  <a:ahLst/>
                  <a:cxnLst>
                    <a:cxn ang="0">
                      <a:pos x="63" y="0"/>
                    </a:cxn>
                    <a:cxn ang="0">
                      <a:pos x="43" y="157"/>
                    </a:cxn>
                    <a:cxn ang="0">
                      <a:pos x="116" y="321"/>
                    </a:cxn>
                    <a:cxn ang="0">
                      <a:pos x="199" y="156"/>
                    </a:cxn>
                    <a:cxn ang="0">
                      <a:pos x="63" y="0"/>
                    </a:cxn>
                  </a:cxnLst>
                  <a:rect l="0" t="0" r="r" b="b"/>
                  <a:pathLst>
                    <a:path w="216" h="321">
                      <a:moveTo>
                        <a:pt x="63" y="0"/>
                      </a:moveTo>
                      <a:cubicBezTo>
                        <a:pt x="0" y="59"/>
                        <a:pt x="8" y="82"/>
                        <a:pt x="43" y="157"/>
                      </a:cubicBezTo>
                      <a:cubicBezTo>
                        <a:pt x="69" y="212"/>
                        <a:pt x="82" y="269"/>
                        <a:pt x="116" y="321"/>
                      </a:cubicBezTo>
                      <a:cubicBezTo>
                        <a:pt x="139" y="272"/>
                        <a:pt x="216" y="223"/>
                        <a:pt x="199" y="156"/>
                      </a:cubicBezTo>
                      <a:cubicBezTo>
                        <a:pt x="189" y="118"/>
                        <a:pt x="98" y="14"/>
                        <a:pt x="63" y="0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31" name="Freeform 183">
                  <a:extLst>
                    <a:ext uri="{FF2B5EF4-FFF2-40B4-BE49-F238E27FC236}">
                      <a16:creationId xmlns:a16="http://schemas.microsoft.com/office/drawing/2014/main" id="{6DE9AD0D-FBCB-14A7-2091-C8F711129F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951512" y="1808280"/>
                  <a:ext cx="114361" cy="153391"/>
                </a:xfrm>
                <a:custGeom>
                  <a:avLst/>
                  <a:gdLst/>
                  <a:ahLst/>
                  <a:cxnLst>
                    <a:cxn ang="0">
                      <a:pos x="139" y="0"/>
                    </a:cxn>
                    <a:cxn ang="0">
                      <a:pos x="14" y="230"/>
                    </a:cxn>
                    <a:cxn ang="0">
                      <a:pos x="108" y="381"/>
                    </a:cxn>
                    <a:cxn ang="0">
                      <a:pos x="139" y="0"/>
                    </a:cxn>
                  </a:cxnLst>
                  <a:rect l="0" t="0" r="r" b="b"/>
                  <a:pathLst>
                    <a:path w="284" h="381">
                      <a:moveTo>
                        <a:pt x="139" y="0"/>
                      </a:moveTo>
                      <a:cubicBezTo>
                        <a:pt x="137" y="100"/>
                        <a:pt x="30" y="143"/>
                        <a:pt x="14" y="230"/>
                      </a:cubicBezTo>
                      <a:cubicBezTo>
                        <a:pt x="0" y="301"/>
                        <a:pt x="66" y="333"/>
                        <a:pt x="108" y="381"/>
                      </a:cubicBezTo>
                      <a:cubicBezTo>
                        <a:pt x="181" y="285"/>
                        <a:pt x="284" y="67"/>
                        <a:pt x="139" y="0"/>
                      </a:cubicBezTo>
                      <a:close/>
                    </a:path>
                  </a:pathLst>
                </a:custGeom>
                <a:solidFill>
                  <a:srgbClr val="F0F0F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32" name="Freeform 184">
                  <a:extLst>
                    <a:ext uri="{FF2B5EF4-FFF2-40B4-BE49-F238E27FC236}">
                      <a16:creationId xmlns:a16="http://schemas.microsoft.com/office/drawing/2014/main" id="{476595AD-6C41-A787-4726-E5DE7DED67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887109" y="2507859"/>
                  <a:ext cx="62890" cy="18918"/>
                </a:xfrm>
                <a:custGeom>
                  <a:avLst/>
                  <a:gdLst/>
                  <a:ahLst/>
                  <a:cxnLst>
                    <a:cxn ang="0">
                      <a:pos x="0" y="45"/>
                    </a:cxn>
                    <a:cxn ang="0">
                      <a:pos x="156" y="44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156" h="47">
                      <a:moveTo>
                        <a:pt x="0" y="45"/>
                      </a:moveTo>
                      <a:cubicBezTo>
                        <a:pt x="52" y="45"/>
                        <a:pt x="105" y="47"/>
                        <a:pt x="156" y="44"/>
                      </a:cubicBezTo>
                      <a:cubicBezTo>
                        <a:pt x="143" y="0"/>
                        <a:pt x="42" y="19"/>
                        <a:pt x="0" y="19"/>
                      </a:cubicBezTo>
                    </a:path>
                  </a:pathLst>
                </a:custGeom>
                <a:solidFill>
                  <a:srgbClr val="4D4D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33" name="Freeform 185">
                  <a:extLst>
                    <a:ext uri="{FF2B5EF4-FFF2-40B4-BE49-F238E27FC236}">
                      <a16:creationId xmlns:a16="http://schemas.microsoft.com/office/drawing/2014/main" id="{59A95668-4D49-CDDB-4063-209D9B5A96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978820" y="3431278"/>
                  <a:ext cx="153050" cy="165151"/>
                </a:xfrm>
                <a:custGeom>
                  <a:avLst/>
                  <a:gdLst/>
                  <a:ahLst/>
                  <a:cxnLst>
                    <a:cxn ang="0">
                      <a:pos x="38" y="40"/>
                    </a:cxn>
                    <a:cxn ang="0">
                      <a:pos x="94" y="272"/>
                    </a:cxn>
                    <a:cxn ang="0">
                      <a:pos x="140" y="329"/>
                    </a:cxn>
                    <a:cxn ang="0">
                      <a:pos x="215" y="362"/>
                    </a:cxn>
                    <a:cxn ang="0">
                      <a:pos x="325" y="388"/>
                    </a:cxn>
                    <a:cxn ang="0">
                      <a:pos x="380" y="354"/>
                    </a:cxn>
                    <a:cxn ang="0">
                      <a:pos x="207" y="402"/>
                    </a:cxn>
                    <a:cxn ang="0">
                      <a:pos x="75" y="366"/>
                    </a:cxn>
                    <a:cxn ang="0">
                      <a:pos x="18" y="350"/>
                    </a:cxn>
                    <a:cxn ang="0">
                      <a:pos x="12" y="236"/>
                    </a:cxn>
                    <a:cxn ang="0">
                      <a:pos x="18" y="150"/>
                    </a:cxn>
                    <a:cxn ang="0">
                      <a:pos x="42" y="0"/>
                    </a:cxn>
                  </a:cxnLst>
                  <a:rect l="0" t="0" r="r" b="b"/>
                  <a:pathLst>
                    <a:path w="380" h="410">
                      <a:moveTo>
                        <a:pt x="38" y="40"/>
                      </a:moveTo>
                      <a:cubicBezTo>
                        <a:pt x="38" y="74"/>
                        <a:pt x="38" y="272"/>
                        <a:pt x="94" y="272"/>
                      </a:cubicBezTo>
                      <a:cubicBezTo>
                        <a:pt x="42" y="287"/>
                        <a:pt x="122" y="320"/>
                        <a:pt x="140" y="329"/>
                      </a:cubicBezTo>
                      <a:cubicBezTo>
                        <a:pt x="163" y="342"/>
                        <a:pt x="189" y="355"/>
                        <a:pt x="215" y="362"/>
                      </a:cubicBezTo>
                      <a:cubicBezTo>
                        <a:pt x="243" y="369"/>
                        <a:pt x="297" y="389"/>
                        <a:pt x="325" y="388"/>
                      </a:cubicBezTo>
                      <a:cubicBezTo>
                        <a:pt x="344" y="387"/>
                        <a:pt x="365" y="367"/>
                        <a:pt x="380" y="354"/>
                      </a:cubicBezTo>
                      <a:cubicBezTo>
                        <a:pt x="340" y="406"/>
                        <a:pt x="263" y="410"/>
                        <a:pt x="207" y="402"/>
                      </a:cubicBezTo>
                      <a:cubicBezTo>
                        <a:pt x="161" y="396"/>
                        <a:pt x="121" y="371"/>
                        <a:pt x="75" y="366"/>
                      </a:cubicBezTo>
                      <a:cubicBezTo>
                        <a:pt x="55" y="363"/>
                        <a:pt x="30" y="366"/>
                        <a:pt x="18" y="350"/>
                      </a:cubicBezTo>
                      <a:cubicBezTo>
                        <a:pt x="0" y="326"/>
                        <a:pt x="12" y="265"/>
                        <a:pt x="12" y="236"/>
                      </a:cubicBezTo>
                      <a:cubicBezTo>
                        <a:pt x="12" y="207"/>
                        <a:pt x="13" y="179"/>
                        <a:pt x="18" y="150"/>
                      </a:cubicBezTo>
                      <a:cubicBezTo>
                        <a:pt x="26" y="104"/>
                        <a:pt x="44" y="48"/>
                        <a:pt x="42" y="0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34" name="Freeform 186">
                  <a:extLst>
                    <a:ext uri="{FF2B5EF4-FFF2-40B4-BE49-F238E27FC236}">
                      <a16:creationId xmlns:a16="http://schemas.microsoft.com/office/drawing/2014/main" id="{2E26E6E3-0A5B-0FB1-B83E-C7093875F1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990466" y="3261954"/>
                  <a:ext cx="117940" cy="200090"/>
                </a:xfrm>
                <a:custGeom>
                  <a:avLst/>
                  <a:gdLst/>
                  <a:ahLst/>
                  <a:cxnLst>
                    <a:cxn ang="0">
                      <a:pos x="41" y="18"/>
                    </a:cxn>
                    <a:cxn ang="0">
                      <a:pos x="144" y="97"/>
                    </a:cxn>
                    <a:cxn ang="0">
                      <a:pos x="268" y="0"/>
                    </a:cxn>
                    <a:cxn ang="0">
                      <a:pos x="114" y="168"/>
                    </a:cxn>
                    <a:cxn ang="0">
                      <a:pos x="117" y="232"/>
                    </a:cxn>
                    <a:cxn ang="0">
                      <a:pos x="118" y="291"/>
                    </a:cxn>
                    <a:cxn ang="0">
                      <a:pos x="87" y="331"/>
                    </a:cxn>
                    <a:cxn ang="0">
                      <a:pos x="88" y="395"/>
                    </a:cxn>
                    <a:cxn ang="0">
                      <a:pos x="158" y="391"/>
                    </a:cxn>
                    <a:cxn ang="0">
                      <a:pos x="79" y="474"/>
                    </a:cxn>
                    <a:cxn ang="0">
                      <a:pos x="61" y="271"/>
                    </a:cxn>
                    <a:cxn ang="0">
                      <a:pos x="35" y="57"/>
                    </a:cxn>
                  </a:cxnLst>
                  <a:rect l="0" t="0" r="r" b="b"/>
                  <a:pathLst>
                    <a:path w="293" h="497">
                      <a:moveTo>
                        <a:pt x="41" y="18"/>
                      </a:moveTo>
                      <a:cubicBezTo>
                        <a:pt x="37" y="79"/>
                        <a:pt x="76" y="124"/>
                        <a:pt x="144" y="97"/>
                      </a:cubicBezTo>
                      <a:cubicBezTo>
                        <a:pt x="192" y="78"/>
                        <a:pt x="214" y="1"/>
                        <a:pt x="268" y="0"/>
                      </a:cubicBezTo>
                      <a:cubicBezTo>
                        <a:pt x="293" y="86"/>
                        <a:pt x="139" y="93"/>
                        <a:pt x="114" y="168"/>
                      </a:cubicBezTo>
                      <a:cubicBezTo>
                        <a:pt x="104" y="199"/>
                        <a:pt x="115" y="204"/>
                        <a:pt x="117" y="232"/>
                      </a:cubicBezTo>
                      <a:cubicBezTo>
                        <a:pt x="122" y="279"/>
                        <a:pt x="131" y="247"/>
                        <a:pt x="118" y="291"/>
                      </a:cubicBezTo>
                      <a:cubicBezTo>
                        <a:pt x="115" y="299"/>
                        <a:pt x="91" y="316"/>
                        <a:pt x="87" y="331"/>
                      </a:cubicBezTo>
                      <a:cubicBezTo>
                        <a:pt x="81" y="349"/>
                        <a:pt x="87" y="378"/>
                        <a:pt x="88" y="395"/>
                      </a:cubicBezTo>
                      <a:cubicBezTo>
                        <a:pt x="111" y="407"/>
                        <a:pt x="139" y="402"/>
                        <a:pt x="158" y="391"/>
                      </a:cubicBezTo>
                      <a:cubicBezTo>
                        <a:pt x="123" y="412"/>
                        <a:pt x="67" y="415"/>
                        <a:pt x="79" y="474"/>
                      </a:cubicBezTo>
                      <a:cubicBezTo>
                        <a:pt x="0" y="497"/>
                        <a:pt x="63" y="318"/>
                        <a:pt x="61" y="271"/>
                      </a:cubicBezTo>
                      <a:cubicBezTo>
                        <a:pt x="57" y="198"/>
                        <a:pt x="41" y="132"/>
                        <a:pt x="35" y="57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35" name="Freeform 187">
                  <a:extLst>
                    <a:ext uri="{FF2B5EF4-FFF2-40B4-BE49-F238E27FC236}">
                      <a16:creationId xmlns:a16="http://schemas.microsoft.com/office/drawing/2014/main" id="{51D86825-EE06-53AB-C2F7-9462F17B59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5137444" y="3079949"/>
                  <a:ext cx="96636" cy="150153"/>
                </a:xfrm>
                <a:custGeom>
                  <a:avLst/>
                  <a:gdLst/>
                  <a:ahLst/>
                  <a:cxnLst>
                    <a:cxn ang="0">
                      <a:pos x="150" y="0"/>
                    </a:cxn>
                    <a:cxn ang="0">
                      <a:pos x="0" y="312"/>
                    </a:cxn>
                    <a:cxn ang="0">
                      <a:pos x="53" y="371"/>
                    </a:cxn>
                    <a:cxn ang="0">
                      <a:pos x="84" y="371"/>
                    </a:cxn>
                    <a:cxn ang="0">
                      <a:pos x="124" y="254"/>
                    </a:cxn>
                    <a:cxn ang="0">
                      <a:pos x="143" y="130"/>
                    </a:cxn>
                  </a:cxnLst>
                  <a:rect l="0" t="0" r="r" b="b"/>
                  <a:pathLst>
                    <a:path w="240" h="373">
                      <a:moveTo>
                        <a:pt x="150" y="0"/>
                      </a:moveTo>
                      <a:cubicBezTo>
                        <a:pt x="240" y="68"/>
                        <a:pt x="50" y="263"/>
                        <a:pt x="0" y="312"/>
                      </a:cubicBezTo>
                      <a:cubicBezTo>
                        <a:pt x="35" y="310"/>
                        <a:pt x="55" y="337"/>
                        <a:pt x="53" y="371"/>
                      </a:cubicBezTo>
                      <a:cubicBezTo>
                        <a:pt x="63" y="373"/>
                        <a:pt x="74" y="373"/>
                        <a:pt x="84" y="371"/>
                      </a:cubicBezTo>
                      <a:cubicBezTo>
                        <a:pt x="90" y="332"/>
                        <a:pt x="115" y="294"/>
                        <a:pt x="124" y="254"/>
                      </a:cubicBezTo>
                      <a:cubicBezTo>
                        <a:pt x="133" y="213"/>
                        <a:pt x="138" y="172"/>
                        <a:pt x="143" y="130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36" name="Freeform 188">
                  <a:extLst>
                    <a:ext uri="{FF2B5EF4-FFF2-40B4-BE49-F238E27FC236}">
                      <a16:creationId xmlns:a16="http://schemas.microsoft.com/office/drawing/2014/main" id="{A25BF86A-DE78-7796-F7C6-F0509570E0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919071" y="2785836"/>
                  <a:ext cx="94080" cy="26042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61" y="118"/>
                    </a:cxn>
                    <a:cxn ang="0">
                      <a:pos x="105" y="118"/>
                    </a:cxn>
                    <a:cxn ang="0">
                      <a:pos x="103" y="131"/>
                    </a:cxn>
                    <a:cxn ang="0">
                      <a:pos x="234" y="306"/>
                    </a:cxn>
                    <a:cxn ang="0">
                      <a:pos x="209" y="647"/>
                    </a:cxn>
                    <a:cxn ang="0">
                      <a:pos x="174" y="478"/>
                    </a:cxn>
                    <a:cxn ang="0">
                      <a:pos x="124" y="313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234" h="647">
                      <a:moveTo>
                        <a:pt x="0" y="0"/>
                      </a:moveTo>
                      <a:cubicBezTo>
                        <a:pt x="72" y="29"/>
                        <a:pt x="113" y="54"/>
                        <a:pt x="161" y="118"/>
                      </a:cubicBezTo>
                      <a:cubicBezTo>
                        <a:pt x="143" y="113"/>
                        <a:pt x="123" y="120"/>
                        <a:pt x="105" y="118"/>
                      </a:cubicBezTo>
                      <a:cubicBezTo>
                        <a:pt x="103" y="122"/>
                        <a:pt x="103" y="126"/>
                        <a:pt x="103" y="131"/>
                      </a:cubicBezTo>
                      <a:cubicBezTo>
                        <a:pt x="153" y="147"/>
                        <a:pt x="226" y="258"/>
                        <a:pt x="234" y="306"/>
                      </a:cubicBezTo>
                      <a:cubicBezTo>
                        <a:pt x="111" y="280"/>
                        <a:pt x="215" y="598"/>
                        <a:pt x="209" y="647"/>
                      </a:cubicBezTo>
                      <a:cubicBezTo>
                        <a:pt x="182" y="616"/>
                        <a:pt x="187" y="519"/>
                        <a:pt x="174" y="478"/>
                      </a:cubicBezTo>
                      <a:cubicBezTo>
                        <a:pt x="158" y="426"/>
                        <a:pt x="138" y="368"/>
                        <a:pt x="124" y="313"/>
                      </a:cubicBezTo>
                      <a:cubicBezTo>
                        <a:pt x="97" y="206"/>
                        <a:pt x="123" y="49"/>
                        <a:pt x="0" y="6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37" name="Freeform 189">
                  <a:extLst>
                    <a:ext uri="{FF2B5EF4-FFF2-40B4-BE49-F238E27FC236}">
                      <a16:creationId xmlns:a16="http://schemas.microsoft.com/office/drawing/2014/main" id="{BFB5F6BE-992A-0C4F-4CD1-98B17A43B2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737847" y="3385439"/>
                  <a:ext cx="96977" cy="6919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7" y="97"/>
                    </a:cxn>
                    <a:cxn ang="0">
                      <a:pos x="188" y="93"/>
                    </a:cxn>
                    <a:cxn ang="0">
                      <a:pos x="90" y="152"/>
                    </a:cxn>
                    <a:cxn ang="0">
                      <a:pos x="0" y="33"/>
                    </a:cxn>
                  </a:cxnLst>
                  <a:rect l="0" t="0" r="r" b="b"/>
                  <a:pathLst>
                    <a:path w="241" h="172">
                      <a:moveTo>
                        <a:pt x="0" y="0"/>
                      </a:moveTo>
                      <a:cubicBezTo>
                        <a:pt x="19" y="31"/>
                        <a:pt x="42" y="79"/>
                        <a:pt x="67" y="97"/>
                      </a:cubicBezTo>
                      <a:cubicBezTo>
                        <a:pt x="118" y="134"/>
                        <a:pt x="140" y="104"/>
                        <a:pt x="188" y="93"/>
                      </a:cubicBezTo>
                      <a:cubicBezTo>
                        <a:pt x="241" y="167"/>
                        <a:pt x="132" y="172"/>
                        <a:pt x="90" y="152"/>
                      </a:cubicBezTo>
                      <a:cubicBezTo>
                        <a:pt x="54" y="135"/>
                        <a:pt x="0" y="81"/>
                        <a:pt x="0" y="33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38" name="Freeform 190">
                  <a:extLst>
                    <a:ext uri="{FF2B5EF4-FFF2-40B4-BE49-F238E27FC236}">
                      <a16:creationId xmlns:a16="http://schemas.microsoft.com/office/drawing/2014/main" id="{BD953E3B-FFAA-166A-7EB9-E23487E6BE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879728" y="2525281"/>
                  <a:ext cx="177592" cy="47892"/>
                </a:xfrm>
                <a:custGeom>
                  <a:avLst/>
                  <a:gdLst/>
                  <a:ahLst/>
                  <a:cxnLst>
                    <a:cxn ang="0">
                      <a:pos x="20" y="85"/>
                    </a:cxn>
                    <a:cxn ang="0">
                      <a:pos x="118" y="117"/>
                    </a:cxn>
                    <a:cxn ang="0">
                      <a:pos x="222" y="73"/>
                    </a:cxn>
                    <a:cxn ang="0">
                      <a:pos x="334" y="80"/>
                    </a:cxn>
                    <a:cxn ang="0">
                      <a:pos x="436" y="51"/>
                    </a:cxn>
                    <a:cxn ang="0">
                      <a:pos x="210" y="4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441" h="119">
                      <a:moveTo>
                        <a:pt x="20" y="85"/>
                      </a:moveTo>
                      <a:cubicBezTo>
                        <a:pt x="47" y="113"/>
                        <a:pt x="74" y="119"/>
                        <a:pt x="118" y="117"/>
                      </a:cubicBezTo>
                      <a:cubicBezTo>
                        <a:pt x="168" y="116"/>
                        <a:pt x="179" y="83"/>
                        <a:pt x="222" y="73"/>
                      </a:cubicBezTo>
                      <a:cubicBezTo>
                        <a:pt x="259" y="64"/>
                        <a:pt x="293" y="90"/>
                        <a:pt x="334" y="80"/>
                      </a:cubicBezTo>
                      <a:cubicBezTo>
                        <a:pt x="373" y="71"/>
                        <a:pt x="393" y="50"/>
                        <a:pt x="436" y="51"/>
                      </a:cubicBezTo>
                      <a:cubicBezTo>
                        <a:pt x="441" y="0"/>
                        <a:pt x="257" y="38"/>
                        <a:pt x="210" y="40"/>
                      </a:cubicBezTo>
                      <a:cubicBezTo>
                        <a:pt x="188" y="91"/>
                        <a:pt x="44" y="104"/>
                        <a:pt x="0" y="85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39" name="Freeform 191">
                  <a:extLst>
                    <a:ext uri="{FF2B5EF4-FFF2-40B4-BE49-F238E27FC236}">
                      <a16:creationId xmlns:a16="http://schemas.microsoft.com/office/drawing/2014/main" id="{9230DD60-4EBB-4DAE-5745-E0D0B6F5C50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rot="198387">
                  <a:off x="4556172" y="1858522"/>
                  <a:ext cx="697246" cy="1474771"/>
                </a:xfrm>
                <a:custGeom>
                  <a:avLst/>
                  <a:gdLst/>
                  <a:ahLst/>
                  <a:cxnLst>
                    <a:cxn ang="0">
                      <a:pos x="425" y="2097"/>
                    </a:cxn>
                    <a:cxn ang="0">
                      <a:pos x="411" y="1626"/>
                    </a:cxn>
                    <a:cxn ang="0">
                      <a:pos x="1348" y="1814"/>
                    </a:cxn>
                    <a:cxn ang="0">
                      <a:pos x="1494" y="2078"/>
                    </a:cxn>
                    <a:cxn ang="0">
                      <a:pos x="1404" y="1741"/>
                    </a:cxn>
                    <a:cxn ang="0">
                      <a:pos x="1218" y="1675"/>
                    </a:cxn>
                    <a:cxn ang="0">
                      <a:pos x="864" y="2736"/>
                    </a:cxn>
                    <a:cxn ang="0">
                      <a:pos x="835" y="2939"/>
                    </a:cxn>
                    <a:cxn ang="0">
                      <a:pos x="743" y="3233"/>
                    </a:cxn>
                    <a:cxn ang="0">
                      <a:pos x="838" y="3369"/>
                    </a:cxn>
                    <a:cxn ang="0">
                      <a:pos x="672" y="3391"/>
                    </a:cxn>
                    <a:cxn ang="0">
                      <a:pos x="907" y="3432"/>
                    </a:cxn>
                    <a:cxn ang="0">
                      <a:pos x="912" y="2813"/>
                    </a:cxn>
                    <a:cxn ang="0">
                      <a:pos x="845" y="2436"/>
                    </a:cxn>
                    <a:cxn ang="0">
                      <a:pos x="1012" y="1917"/>
                    </a:cxn>
                    <a:cxn ang="0">
                      <a:pos x="432" y="2234"/>
                    </a:cxn>
                    <a:cxn ang="0">
                      <a:pos x="581" y="1989"/>
                    </a:cxn>
                    <a:cxn ang="0">
                      <a:pos x="1456" y="2052"/>
                    </a:cxn>
                    <a:cxn ang="0">
                      <a:pos x="1554" y="2254"/>
                    </a:cxn>
                    <a:cxn ang="0">
                      <a:pos x="1250" y="502"/>
                    </a:cxn>
                    <a:cxn ang="0">
                      <a:pos x="1296" y="1373"/>
                    </a:cxn>
                    <a:cxn ang="0">
                      <a:pos x="1323" y="1220"/>
                    </a:cxn>
                    <a:cxn ang="0">
                      <a:pos x="1210" y="697"/>
                    </a:cxn>
                    <a:cxn ang="0">
                      <a:pos x="1218" y="156"/>
                    </a:cxn>
                    <a:cxn ang="0">
                      <a:pos x="1287" y="85"/>
                    </a:cxn>
                    <a:cxn ang="0">
                      <a:pos x="1378" y="858"/>
                    </a:cxn>
                    <a:cxn ang="0">
                      <a:pos x="1407" y="1145"/>
                    </a:cxn>
                    <a:cxn ang="0">
                      <a:pos x="1449" y="512"/>
                    </a:cxn>
                    <a:cxn ang="0">
                      <a:pos x="1498" y="1507"/>
                    </a:cxn>
                    <a:cxn ang="0">
                      <a:pos x="1440" y="1386"/>
                    </a:cxn>
                    <a:cxn ang="0">
                      <a:pos x="1541" y="1213"/>
                    </a:cxn>
                    <a:cxn ang="0">
                      <a:pos x="1443" y="1038"/>
                    </a:cxn>
                    <a:cxn ang="0">
                      <a:pos x="1400" y="1432"/>
                    </a:cxn>
                    <a:cxn ang="0">
                      <a:pos x="1524" y="831"/>
                    </a:cxn>
                    <a:cxn ang="0">
                      <a:pos x="1512" y="653"/>
                    </a:cxn>
                    <a:cxn ang="0">
                      <a:pos x="1717" y="1141"/>
                    </a:cxn>
                    <a:cxn ang="0">
                      <a:pos x="1700" y="1089"/>
                    </a:cxn>
                    <a:cxn ang="0">
                      <a:pos x="1524" y="1530"/>
                    </a:cxn>
                    <a:cxn ang="0">
                      <a:pos x="1557" y="175"/>
                    </a:cxn>
                    <a:cxn ang="0">
                      <a:pos x="1479" y="685"/>
                    </a:cxn>
                    <a:cxn ang="0">
                      <a:pos x="1557" y="175"/>
                    </a:cxn>
                    <a:cxn ang="0">
                      <a:pos x="1535" y="1616"/>
                    </a:cxn>
                    <a:cxn ang="0">
                      <a:pos x="1218" y="150"/>
                    </a:cxn>
                    <a:cxn ang="0">
                      <a:pos x="480" y="53"/>
                    </a:cxn>
                    <a:cxn ang="0">
                      <a:pos x="409" y="408"/>
                    </a:cxn>
                    <a:cxn ang="0">
                      <a:pos x="604" y="884"/>
                    </a:cxn>
                    <a:cxn ang="0">
                      <a:pos x="390" y="239"/>
                    </a:cxn>
                    <a:cxn ang="0">
                      <a:pos x="481" y="68"/>
                    </a:cxn>
                    <a:cxn ang="0">
                      <a:pos x="124" y="1243"/>
                    </a:cxn>
                    <a:cxn ang="0">
                      <a:pos x="191" y="1209"/>
                    </a:cxn>
                    <a:cxn ang="0">
                      <a:pos x="202" y="1454"/>
                    </a:cxn>
                    <a:cxn ang="0">
                      <a:pos x="304" y="1651"/>
                    </a:cxn>
                    <a:cxn ang="0">
                      <a:pos x="262" y="1200"/>
                    </a:cxn>
                    <a:cxn ang="0">
                      <a:pos x="203" y="479"/>
                    </a:cxn>
                    <a:cxn ang="0">
                      <a:pos x="193" y="587"/>
                    </a:cxn>
                    <a:cxn ang="0">
                      <a:pos x="226" y="920"/>
                    </a:cxn>
                    <a:cxn ang="0">
                      <a:pos x="323" y="441"/>
                    </a:cxn>
                    <a:cxn ang="0">
                      <a:pos x="359" y="1138"/>
                    </a:cxn>
                    <a:cxn ang="0">
                      <a:pos x="220" y="1099"/>
                    </a:cxn>
                    <a:cxn ang="0">
                      <a:pos x="207" y="1102"/>
                    </a:cxn>
                    <a:cxn ang="0">
                      <a:pos x="155" y="1604"/>
                    </a:cxn>
                    <a:cxn ang="0">
                      <a:pos x="520" y="822"/>
                    </a:cxn>
                  </a:cxnLst>
                  <a:rect l="0" t="0" r="r" b="b"/>
                  <a:pathLst>
                    <a:path w="1732" h="3663">
                      <a:moveTo>
                        <a:pt x="798" y="1708"/>
                      </a:moveTo>
                      <a:cubicBezTo>
                        <a:pt x="726" y="1764"/>
                        <a:pt x="564" y="1788"/>
                        <a:pt x="495" y="1782"/>
                      </a:cubicBezTo>
                      <a:cubicBezTo>
                        <a:pt x="481" y="1880"/>
                        <a:pt x="406" y="1840"/>
                        <a:pt x="416" y="1953"/>
                      </a:cubicBezTo>
                      <a:cubicBezTo>
                        <a:pt x="439" y="1974"/>
                        <a:pt x="426" y="2058"/>
                        <a:pt x="425" y="2097"/>
                      </a:cubicBezTo>
                      <a:cubicBezTo>
                        <a:pt x="423" y="2156"/>
                        <a:pt x="380" y="2227"/>
                        <a:pt x="366" y="2281"/>
                      </a:cubicBezTo>
                      <a:cubicBezTo>
                        <a:pt x="343" y="2247"/>
                        <a:pt x="357" y="2193"/>
                        <a:pt x="353" y="2149"/>
                      </a:cubicBezTo>
                      <a:cubicBezTo>
                        <a:pt x="349" y="2106"/>
                        <a:pt x="334" y="2062"/>
                        <a:pt x="327" y="2017"/>
                      </a:cubicBezTo>
                      <a:cubicBezTo>
                        <a:pt x="313" y="1924"/>
                        <a:pt x="377" y="1656"/>
                        <a:pt x="411" y="1626"/>
                      </a:cubicBezTo>
                      <a:moveTo>
                        <a:pt x="1218" y="1675"/>
                      </a:moveTo>
                      <a:cubicBezTo>
                        <a:pt x="1191" y="1693"/>
                        <a:pt x="1209" y="1724"/>
                        <a:pt x="1237" y="1731"/>
                      </a:cubicBezTo>
                      <a:cubicBezTo>
                        <a:pt x="1265" y="1739"/>
                        <a:pt x="1296" y="1753"/>
                        <a:pt x="1317" y="1773"/>
                      </a:cubicBezTo>
                      <a:cubicBezTo>
                        <a:pt x="1328" y="1783"/>
                        <a:pt x="1339" y="1800"/>
                        <a:pt x="1348" y="1814"/>
                      </a:cubicBezTo>
                      <a:cubicBezTo>
                        <a:pt x="1358" y="1833"/>
                        <a:pt x="1357" y="1845"/>
                        <a:pt x="1358" y="1867"/>
                      </a:cubicBezTo>
                      <a:cubicBezTo>
                        <a:pt x="1360" y="1914"/>
                        <a:pt x="1356" y="1966"/>
                        <a:pt x="1390" y="2000"/>
                      </a:cubicBezTo>
                      <a:cubicBezTo>
                        <a:pt x="1408" y="2017"/>
                        <a:pt x="1432" y="2014"/>
                        <a:pt x="1446" y="2029"/>
                      </a:cubicBezTo>
                      <a:cubicBezTo>
                        <a:pt x="1457" y="2040"/>
                        <a:pt x="1475" y="2079"/>
                        <a:pt x="1494" y="2078"/>
                      </a:cubicBezTo>
                      <a:cubicBezTo>
                        <a:pt x="1504" y="2078"/>
                        <a:pt x="1533" y="2038"/>
                        <a:pt x="1537" y="2026"/>
                      </a:cubicBezTo>
                      <a:cubicBezTo>
                        <a:pt x="1548" y="1991"/>
                        <a:pt x="1528" y="1959"/>
                        <a:pt x="1509" y="1932"/>
                      </a:cubicBezTo>
                      <a:cubicBezTo>
                        <a:pt x="1481" y="1894"/>
                        <a:pt x="1473" y="1861"/>
                        <a:pt x="1458" y="1819"/>
                      </a:cubicBezTo>
                      <a:cubicBezTo>
                        <a:pt x="1448" y="1790"/>
                        <a:pt x="1427" y="1763"/>
                        <a:pt x="1404" y="1741"/>
                      </a:cubicBezTo>
                      <a:cubicBezTo>
                        <a:pt x="1378" y="1717"/>
                        <a:pt x="1362" y="1686"/>
                        <a:pt x="1348" y="1653"/>
                      </a:cubicBezTo>
                      <a:cubicBezTo>
                        <a:pt x="1343" y="1641"/>
                        <a:pt x="1337" y="1615"/>
                        <a:pt x="1322" y="1616"/>
                      </a:cubicBezTo>
                      <a:cubicBezTo>
                        <a:pt x="1312" y="1617"/>
                        <a:pt x="1286" y="1647"/>
                        <a:pt x="1275" y="1653"/>
                      </a:cubicBezTo>
                      <a:cubicBezTo>
                        <a:pt x="1258" y="1662"/>
                        <a:pt x="1233" y="1664"/>
                        <a:pt x="1218" y="1675"/>
                      </a:cubicBezTo>
                      <a:close/>
                      <a:moveTo>
                        <a:pt x="716" y="2369"/>
                      </a:moveTo>
                      <a:cubicBezTo>
                        <a:pt x="650" y="2380"/>
                        <a:pt x="694" y="2429"/>
                        <a:pt x="711" y="2456"/>
                      </a:cubicBezTo>
                      <a:cubicBezTo>
                        <a:pt x="732" y="2490"/>
                        <a:pt x="747" y="2528"/>
                        <a:pt x="773" y="2564"/>
                      </a:cubicBezTo>
                      <a:cubicBezTo>
                        <a:pt x="817" y="2624"/>
                        <a:pt x="875" y="2644"/>
                        <a:pt x="864" y="2736"/>
                      </a:cubicBezTo>
                      <a:cubicBezTo>
                        <a:pt x="862" y="2752"/>
                        <a:pt x="851" y="2771"/>
                        <a:pt x="851" y="2786"/>
                      </a:cubicBezTo>
                      <a:cubicBezTo>
                        <a:pt x="851" y="2809"/>
                        <a:pt x="877" y="2828"/>
                        <a:pt x="877" y="2838"/>
                      </a:cubicBezTo>
                      <a:cubicBezTo>
                        <a:pt x="877" y="2873"/>
                        <a:pt x="856" y="2853"/>
                        <a:pt x="838" y="2872"/>
                      </a:cubicBezTo>
                      <a:cubicBezTo>
                        <a:pt x="812" y="2900"/>
                        <a:pt x="826" y="2905"/>
                        <a:pt x="835" y="2939"/>
                      </a:cubicBezTo>
                      <a:cubicBezTo>
                        <a:pt x="849" y="2995"/>
                        <a:pt x="832" y="3042"/>
                        <a:pt x="820" y="3099"/>
                      </a:cubicBezTo>
                      <a:cubicBezTo>
                        <a:pt x="792" y="3097"/>
                        <a:pt x="769" y="3117"/>
                        <a:pt x="778" y="3147"/>
                      </a:cubicBezTo>
                      <a:cubicBezTo>
                        <a:pt x="782" y="3145"/>
                        <a:pt x="793" y="3143"/>
                        <a:pt x="798" y="3139"/>
                      </a:cubicBezTo>
                      <a:cubicBezTo>
                        <a:pt x="808" y="3183"/>
                        <a:pt x="735" y="3173"/>
                        <a:pt x="743" y="3233"/>
                      </a:cubicBezTo>
                      <a:cubicBezTo>
                        <a:pt x="747" y="3269"/>
                        <a:pt x="773" y="3295"/>
                        <a:pt x="808" y="3274"/>
                      </a:cubicBezTo>
                      <a:cubicBezTo>
                        <a:pt x="828" y="3262"/>
                        <a:pt x="812" y="3235"/>
                        <a:pt x="847" y="3234"/>
                      </a:cubicBezTo>
                      <a:cubicBezTo>
                        <a:pt x="886" y="3234"/>
                        <a:pt x="888" y="3286"/>
                        <a:pt x="877" y="3316"/>
                      </a:cubicBezTo>
                      <a:cubicBezTo>
                        <a:pt x="869" y="3335"/>
                        <a:pt x="845" y="3348"/>
                        <a:pt x="838" y="3369"/>
                      </a:cubicBezTo>
                      <a:cubicBezTo>
                        <a:pt x="831" y="3390"/>
                        <a:pt x="830" y="3421"/>
                        <a:pt x="830" y="3443"/>
                      </a:cubicBezTo>
                      <a:cubicBezTo>
                        <a:pt x="868" y="3436"/>
                        <a:pt x="881" y="3523"/>
                        <a:pt x="877" y="3552"/>
                      </a:cubicBezTo>
                      <a:cubicBezTo>
                        <a:pt x="873" y="3588"/>
                        <a:pt x="835" y="3602"/>
                        <a:pt x="793" y="3596"/>
                      </a:cubicBezTo>
                      <a:cubicBezTo>
                        <a:pt x="714" y="3584"/>
                        <a:pt x="699" y="3450"/>
                        <a:pt x="672" y="3391"/>
                      </a:cubicBezTo>
                      <a:cubicBezTo>
                        <a:pt x="656" y="3427"/>
                        <a:pt x="646" y="3517"/>
                        <a:pt x="681" y="3544"/>
                      </a:cubicBezTo>
                      <a:cubicBezTo>
                        <a:pt x="694" y="3619"/>
                        <a:pt x="725" y="3663"/>
                        <a:pt x="813" y="3652"/>
                      </a:cubicBezTo>
                      <a:cubicBezTo>
                        <a:pt x="889" y="3642"/>
                        <a:pt x="935" y="3600"/>
                        <a:pt x="930" y="3517"/>
                      </a:cubicBezTo>
                      <a:cubicBezTo>
                        <a:pt x="927" y="3481"/>
                        <a:pt x="918" y="3465"/>
                        <a:pt x="907" y="3432"/>
                      </a:cubicBezTo>
                      <a:cubicBezTo>
                        <a:pt x="907" y="3432"/>
                        <a:pt x="891" y="3327"/>
                        <a:pt x="892" y="3325"/>
                      </a:cubicBezTo>
                      <a:cubicBezTo>
                        <a:pt x="906" y="3251"/>
                        <a:pt x="922" y="3179"/>
                        <a:pt x="925" y="3101"/>
                      </a:cubicBezTo>
                      <a:cubicBezTo>
                        <a:pt x="928" y="3045"/>
                        <a:pt x="928" y="2993"/>
                        <a:pt x="934" y="2938"/>
                      </a:cubicBezTo>
                      <a:cubicBezTo>
                        <a:pt x="939" y="2889"/>
                        <a:pt x="922" y="2860"/>
                        <a:pt x="912" y="2813"/>
                      </a:cubicBezTo>
                      <a:cubicBezTo>
                        <a:pt x="900" y="2755"/>
                        <a:pt x="909" y="2703"/>
                        <a:pt x="917" y="2648"/>
                      </a:cubicBezTo>
                      <a:cubicBezTo>
                        <a:pt x="924" y="2607"/>
                        <a:pt x="941" y="2490"/>
                        <a:pt x="911" y="2454"/>
                      </a:cubicBezTo>
                      <a:cubicBezTo>
                        <a:pt x="901" y="2443"/>
                        <a:pt x="887" y="2467"/>
                        <a:pt x="879" y="2461"/>
                      </a:cubicBezTo>
                      <a:cubicBezTo>
                        <a:pt x="861" y="2449"/>
                        <a:pt x="863" y="2451"/>
                        <a:pt x="845" y="2436"/>
                      </a:cubicBezTo>
                      <a:cubicBezTo>
                        <a:pt x="811" y="2407"/>
                        <a:pt x="766" y="2360"/>
                        <a:pt x="716" y="2369"/>
                      </a:cubicBezTo>
                      <a:close/>
                      <a:moveTo>
                        <a:pt x="836" y="1882"/>
                      </a:moveTo>
                      <a:cubicBezTo>
                        <a:pt x="836" y="1939"/>
                        <a:pt x="818" y="2380"/>
                        <a:pt x="967" y="2293"/>
                      </a:cubicBezTo>
                      <a:cubicBezTo>
                        <a:pt x="1041" y="2249"/>
                        <a:pt x="1040" y="1985"/>
                        <a:pt x="1012" y="1917"/>
                      </a:cubicBezTo>
                      <a:cubicBezTo>
                        <a:pt x="999" y="1963"/>
                        <a:pt x="1008" y="2382"/>
                        <a:pt x="875" y="2228"/>
                      </a:cubicBezTo>
                      <a:cubicBezTo>
                        <a:pt x="842" y="2190"/>
                        <a:pt x="834" y="2075"/>
                        <a:pt x="829" y="2026"/>
                      </a:cubicBezTo>
                      <a:cubicBezTo>
                        <a:pt x="823" y="1953"/>
                        <a:pt x="808" y="1858"/>
                        <a:pt x="817" y="1791"/>
                      </a:cubicBezTo>
                      <a:moveTo>
                        <a:pt x="432" y="2234"/>
                      </a:moveTo>
                      <a:cubicBezTo>
                        <a:pt x="342" y="2284"/>
                        <a:pt x="395" y="2559"/>
                        <a:pt x="461" y="2605"/>
                      </a:cubicBezTo>
                      <a:cubicBezTo>
                        <a:pt x="425" y="2500"/>
                        <a:pt x="458" y="2413"/>
                        <a:pt x="497" y="2320"/>
                      </a:cubicBezTo>
                      <a:cubicBezTo>
                        <a:pt x="517" y="2273"/>
                        <a:pt x="511" y="2207"/>
                        <a:pt x="522" y="2153"/>
                      </a:cubicBezTo>
                      <a:cubicBezTo>
                        <a:pt x="534" y="2094"/>
                        <a:pt x="558" y="2041"/>
                        <a:pt x="581" y="1989"/>
                      </a:cubicBezTo>
                      <a:cubicBezTo>
                        <a:pt x="546" y="2004"/>
                        <a:pt x="520" y="2038"/>
                        <a:pt x="478" y="2039"/>
                      </a:cubicBezTo>
                      <a:cubicBezTo>
                        <a:pt x="476" y="2086"/>
                        <a:pt x="482" y="2127"/>
                        <a:pt x="463" y="2169"/>
                      </a:cubicBezTo>
                      <a:cubicBezTo>
                        <a:pt x="449" y="2199"/>
                        <a:pt x="416" y="2219"/>
                        <a:pt x="412" y="2254"/>
                      </a:cubicBezTo>
                      <a:moveTo>
                        <a:pt x="1456" y="2052"/>
                      </a:moveTo>
                      <a:cubicBezTo>
                        <a:pt x="1480" y="2083"/>
                        <a:pt x="1466" y="2141"/>
                        <a:pt x="1464" y="2182"/>
                      </a:cubicBezTo>
                      <a:cubicBezTo>
                        <a:pt x="1461" y="2239"/>
                        <a:pt x="1470" y="2250"/>
                        <a:pt x="1500" y="2295"/>
                      </a:cubicBezTo>
                      <a:cubicBezTo>
                        <a:pt x="1540" y="2354"/>
                        <a:pt x="1553" y="2431"/>
                        <a:pt x="1595" y="2493"/>
                      </a:cubicBezTo>
                      <a:cubicBezTo>
                        <a:pt x="1613" y="2426"/>
                        <a:pt x="1578" y="2316"/>
                        <a:pt x="1554" y="2254"/>
                      </a:cubicBezTo>
                      <a:cubicBezTo>
                        <a:pt x="1540" y="2218"/>
                        <a:pt x="1513" y="2061"/>
                        <a:pt x="1482" y="2052"/>
                      </a:cubicBezTo>
                      <a:moveTo>
                        <a:pt x="1319" y="189"/>
                      </a:moveTo>
                      <a:cubicBezTo>
                        <a:pt x="1323" y="238"/>
                        <a:pt x="1297" y="289"/>
                        <a:pt x="1289" y="336"/>
                      </a:cubicBezTo>
                      <a:cubicBezTo>
                        <a:pt x="1280" y="392"/>
                        <a:pt x="1260" y="446"/>
                        <a:pt x="1250" y="502"/>
                      </a:cubicBezTo>
                      <a:cubicBezTo>
                        <a:pt x="1231" y="608"/>
                        <a:pt x="1172" y="706"/>
                        <a:pt x="1148" y="808"/>
                      </a:cubicBezTo>
                      <a:cubicBezTo>
                        <a:pt x="1136" y="861"/>
                        <a:pt x="1137" y="903"/>
                        <a:pt x="1149" y="955"/>
                      </a:cubicBezTo>
                      <a:cubicBezTo>
                        <a:pt x="1161" y="1004"/>
                        <a:pt x="1181" y="1043"/>
                        <a:pt x="1197" y="1090"/>
                      </a:cubicBezTo>
                      <a:cubicBezTo>
                        <a:pt x="1229" y="1184"/>
                        <a:pt x="1266" y="1278"/>
                        <a:pt x="1296" y="1373"/>
                      </a:cubicBezTo>
                      <a:cubicBezTo>
                        <a:pt x="1317" y="1439"/>
                        <a:pt x="1311" y="1523"/>
                        <a:pt x="1309" y="1597"/>
                      </a:cubicBezTo>
                      <a:cubicBezTo>
                        <a:pt x="1364" y="1583"/>
                        <a:pt x="1358" y="1495"/>
                        <a:pt x="1358" y="1451"/>
                      </a:cubicBezTo>
                      <a:cubicBezTo>
                        <a:pt x="1358" y="1398"/>
                        <a:pt x="1372" y="1337"/>
                        <a:pt x="1352" y="1287"/>
                      </a:cubicBezTo>
                      <a:cubicBezTo>
                        <a:pt x="1344" y="1266"/>
                        <a:pt x="1330" y="1243"/>
                        <a:pt x="1323" y="1220"/>
                      </a:cubicBezTo>
                      <a:cubicBezTo>
                        <a:pt x="1315" y="1195"/>
                        <a:pt x="1316" y="1169"/>
                        <a:pt x="1308" y="1145"/>
                      </a:cubicBezTo>
                      <a:cubicBezTo>
                        <a:pt x="1291" y="1093"/>
                        <a:pt x="1266" y="1045"/>
                        <a:pt x="1246" y="995"/>
                      </a:cubicBezTo>
                      <a:cubicBezTo>
                        <a:pt x="1229" y="950"/>
                        <a:pt x="1204" y="907"/>
                        <a:pt x="1195" y="861"/>
                      </a:cubicBezTo>
                      <a:cubicBezTo>
                        <a:pt x="1184" y="805"/>
                        <a:pt x="1202" y="750"/>
                        <a:pt x="1210" y="697"/>
                      </a:cubicBezTo>
                      <a:cubicBezTo>
                        <a:pt x="1219" y="644"/>
                        <a:pt x="1246" y="618"/>
                        <a:pt x="1277" y="575"/>
                      </a:cubicBezTo>
                      <a:cubicBezTo>
                        <a:pt x="1310" y="529"/>
                        <a:pt x="1319" y="474"/>
                        <a:pt x="1319" y="414"/>
                      </a:cubicBezTo>
                      <a:cubicBezTo>
                        <a:pt x="1319" y="344"/>
                        <a:pt x="1340" y="249"/>
                        <a:pt x="1316" y="182"/>
                      </a:cubicBezTo>
                      <a:moveTo>
                        <a:pt x="1218" y="156"/>
                      </a:moveTo>
                      <a:cubicBezTo>
                        <a:pt x="1262" y="161"/>
                        <a:pt x="1297" y="117"/>
                        <a:pt x="1332" y="97"/>
                      </a:cubicBezTo>
                      <a:cubicBezTo>
                        <a:pt x="1312" y="78"/>
                        <a:pt x="1290" y="65"/>
                        <a:pt x="1271" y="45"/>
                      </a:cubicBezTo>
                      <a:cubicBezTo>
                        <a:pt x="1255" y="29"/>
                        <a:pt x="1235" y="7"/>
                        <a:pt x="1212" y="0"/>
                      </a:cubicBezTo>
                      <a:cubicBezTo>
                        <a:pt x="1238" y="28"/>
                        <a:pt x="1257" y="60"/>
                        <a:pt x="1287" y="85"/>
                      </a:cubicBezTo>
                      <a:cubicBezTo>
                        <a:pt x="1264" y="107"/>
                        <a:pt x="1238" y="129"/>
                        <a:pt x="1214" y="150"/>
                      </a:cubicBezTo>
                      <a:moveTo>
                        <a:pt x="1384" y="244"/>
                      </a:moveTo>
                      <a:cubicBezTo>
                        <a:pt x="1384" y="409"/>
                        <a:pt x="1345" y="570"/>
                        <a:pt x="1362" y="735"/>
                      </a:cubicBezTo>
                      <a:cubicBezTo>
                        <a:pt x="1366" y="778"/>
                        <a:pt x="1378" y="815"/>
                        <a:pt x="1378" y="858"/>
                      </a:cubicBezTo>
                      <a:cubicBezTo>
                        <a:pt x="1377" y="894"/>
                        <a:pt x="1377" y="931"/>
                        <a:pt x="1378" y="968"/>
                      </a:cubicBezTo>
                      <a:cubicBezTo>
                        <a:pt x="1378" y="1037"/>
                        <a:pt x="1397" y="1104"/>
                        <a:pt x="1400" y="1174"/>
                      </a:cubicBezTo>
                      <a:cubicBezTo>
                        <a:pt x="1403" y="1221"/>
                        <a:pt x="1419" y="1272"/>
                        <a:pt x="1413" y="1317"/>
                      </a:cubicBezTo>
                      <a:cubicBezTo>
                        <a:pt x="1397" y="1272"/>
                        <a:pt x="1406" y="1196"/>
                        <a:pt x="1407" y="1145"/>
                      </a:cubicBezTo>
                      <a:cubicBezTo>
                        <a:pt x="1408" y="1056"/>
                        <a:pt x="1417" y="966"/>
                        <a:pt x="1417" y="875"/>
                      </a:cubicBezTo>
                      <a:cubicBezTo>
                        <a:pt x="1417" y="802"/>
                        <a:pt x="1438" y="733"/>
                        <a:pt x="1449" y="661"/>
                      </a:cubicBezTo>
                      <a:cubicBezTo>
                        <a:pt x="1458" y="597"/>
                        <a:pt x="1456" y="532"/>
                        <a:pt x="1456" y="468"/>
                      </a:cubicBezTo>
                      <a:cubicBezTo>
                        <a:pt x="1459" y="483"/>
                        <a:pt x="1454" y="499"/>
                        <a:pt x="1449" y="512"/>
                      </a:cubicBezTo>
                      <a:cubicBezTo>
                        <a:pt x="1389" y="513"/>
                        <a:pt x="1389" y="478"/>
                        <a:pt x="1381" y="427"/>
                      </a:cubicBezTo>
                      <a:cubicBezTo>
                        <a:pt x="1371" y="360"/>
                        <a:pt x="1378" y="287"/>
                        <a:pt x="1378" y="218"/>
                      </a:cubicBezTo>
                      <a:moveTo>
                        <a:pt x="1413" y="1445"/>
                      </a:moveTo>
                      <a:cubicBezTo>
                        <a:pt x="1413" y="1479"/>
                        <a:pt x="1471" y="1497"/>
                        <a:pt x="1498" y="1507"/>
                      </a:cubicBezTo>
                      <a:cubicBezTo>
                        <a:pt x="1560" y="1528"/>
                        <a:pt x="1566" y="1504"/>
                        <a:pt x="1618" y="1484"/>
                      </a:cubicBezTo>
                      <a:cubicBezTo>
                        <a:pt x="1595" y="1486"/>
                        <a:pt x="1571" y="1499"/>
                        <a:pt x="1547" y="1494"/>
                      </a:cubicBezTo>
                      <a:cubicBezTo>
                        <a:pt x="1530" y="1490"/>
                        <a:pt x="1509" y="1475"/>
                        <a:pt x="1495" y="1468"/>
                      </a:cubicBezTo>
                      <a:cubicBezTo>
                        <a:pt x="1458" y="1451"/>
                        <a:pt x="1432" y="1432"/>
                        <a:pt x="1440" y="1386"/>
                      </a:cubicBezTo>
                      <a:cubicBezTo>
                        <a:pt x="1445" y="1350"/>
                        <a:pt x="1482" y="1341"/>
                        <a:pt x="1493" y="1311"/>
                      </a:cubicBezTo>
                      <a:cubicBezTo>
                        <a:pt x="1506" y="1275"/>
                        <a:pt x="1458" y="1251"/>
                        <a:pt x="1482" y="1211"/>
                      </a:cubicBezTo>
                      <a:cubicBezTo>
                        <a:pt x="1531" y="1201"/>
                        <a:pt x="1594" y="1322"/>
                        <a:pt x="1648" y="1260"/>
                      </a:cubicBezTo>
                      <a:cubicBezTo>
                        <a:pt x="1592" y="1256"/>
                        <a:pt x="1583" y="1242"/>
                        <a:pt x="1541" y="1213"/>
                      </a:cubicBezTo>
                      <a:cubicBezTo>
                        <a:pt x="1510" y="1192"/>
                        <a:pt x="1480" y="1171"/>
                        <a:pt x="1531" y="1151"/>
                      </a:cubicBezTo>
                      <a:cubicBezTo>
                        <a:pt x="1552" y="1143"/>
                        <a:pt x="1556" y="1154"/>
                        <a:pt x="1563" y="1128"/>
                      </a:cubicBezTo>
                      <a:cubicBezTo>
                        <a:pt x="1570" y="1107"/>
                        <a:pt x="1555" y="1078"/>
                        <a:pt x="1541" y="1062"/>
                      </a:cubicBezTo>
                      <a:cubicBezTo>
                        <a:pt x="1518" y="1035"/>
                        <a:pt x="1479" y="1035"/>
                        <a:pt x="1443" y="1038"/>
                      </a:cubicBezTo>
                      <a:cubicBezTo>
                        <a:pt x="1443" y="1065"/>
                        <a:pt x="1462" y="1094"/>
                        <a:pt x="1459" y="1128"/>
                      </a:cubicBezTo>
                      <a:cubicBezTo>
                        <a:pt x="1455" y="1177"/>
                        <a:pt x="1443" y="1226"/>
                        <a:pt x="1440" y="1275"/>
                      </a:cubicBezTo>
                      <a:cubicBezTo>
                        <a:pt x="1436" y="1317"/>
                        <a:pt x="1416" y="1343"/>
                        <a:pt x="1408" y="1380"/>
                      </a:cubicBezTo>
                      <a:cubicBezTo>
                        <a:pt x="1403" y="1397"/>
                        <a:pt x="1407" y="1415"/>
                        <a:pt x="1400" y="1432"/>
                      </a:cubicBezTo>
                      <a:cubicBezTo>
                        <a:pt x="1395" y="1446"/>
                        <a:pt x="1384" y="1451"/>
                        <a:pt x="1384" y="1467"/>
                      </a:cubicBezTo>
                      <a:cubicBezTo>
                        <a:pt x="1380" y="1468"/>
                        <a:pt x="1377" y="1467"/>
                        <a:pt x="1374" y="1468"/>
                      </a:cubicBezTo>
                      <a:moveTo>
                        <a:pt x="1466" y="936"/>
                      </a:moveTo>
                      <a:cubicBezTo>
                        <a:pt x="1530" y="931"/>
                        <a:pt x="1524" y="879"/>
                        <a:pt x="1524" y="831"/>
                      </a:cubicBezTo>
                      <a:cubicBezTo>
                        <a:pt x="1524" y="776"/>
                        <a:pt x="1532" y="748"/>
                        <a:pt x="1559" y="703"/>
                      </a:cubicBezTo>
                      <a:cubicBezTo>
                        <a:pt x="1604" y="627"/>
                        <a:pt x="1633" y="534"/>
                        <a:pt x="1628" y="441"/>
                      </a:cubicBezTo>
                      <a:cubicBezTo>
                        <a:pt x="1590" y="408"/>
                        <a:pt x="1569" y="563"/>
                        <a:pt x="1555" y="591"/>
                      </a:cubicBezTo>
                      <a:cubicBezTo>
                        <a:pt x="1544" y="612"/>
                        <a:pt x="1523" y="633"/>
                        <a:pt x="1512" y="653"/>
                      </a:cubicBezTo>
                      <a:cubicBezTo>
                        <a:pt x="1501" y="672"/>
                        <a:pt x="1500" y="689"/>
                        <a:pt x="1495" y="711"/>
                      </a:cubicBezTo>
                      <a:cubicBezTo>
                        <a:pt x="1483" y="757"/>
                        <a:pt x="1469" y="796"/>
                        <a:pt x="1469" y="845"/>
                      </a:cubicBezTo>
                      <a:cubicBezTo>
                        <a:pt x="1469" y="889"/>
                        <a:pt x="1464" y="925"/>
                        <a:pt x="1456" y="965"/>
                      </a:cubicBezTo>
                      <a:moveTo>
                        <a:pt x="1717" y="1141"/>
                      </a:moveTo>
                      <a:cubicBezTo>
                        <a:pt x="1707" y="1127"/>
                        <a:pt x="1711" y="1103"/>
                        <a:pt x="1710" y="1084"/>
                      </a:cubicBezTo>
                      <a:cubicBezTo>
                        <a:pt x="1676" y="1146"/>
                        <a:pt x="1731" y="1200"/>
                        <a:pt x="1679" y="1253"/>
                      </a:cubicBezTo>
                      <a:cubicBezTo>
                        <a:pt x="1730" y="1240"/>
                        <a:pt x="1732" y="1228"/>
                        <a:pt x="1719" y="1178"/>
                      </a:cubicBezTo>
                      <a:cubicBezTo>
                        <a:pt x="1713" y="1152"/>
                        <a:pt x="1699" y="1118"/>
                        <a:pt x="1700" y="1089"/>
                      </a:cubicBezTo>
                      <a:moveTo>
                        <a:pt x="1449" y="1536"/>
                      </a:moveTo>
                      <a:cubicBezTo>
                        <a:pt x="1490" y="1547"/>
                        <a:pt x="1529" y="1547"/>
                        <a:pt x="1570" y="1562"/>
                      </a:cubicBezTo>
                      <a:cubicBezTo>
                        <a:pt x="1602" y="1575"/>
                        <a:pt x="1671" y="1593"/>
                        <a:pt x="1661" y="1533"/>
                      </a:cubicBezTo>
                      <a:cubicBezTo>
                        <a:pt x="1615" y="1531"/>
                        <a:pt x="1568" y="1533"/>
                        <a:pt x="1524" y="1530"/>
                      </a:cubicBezTo>
                      <a:cubicBezTo>
                        <a:pt x="1482" y="1526"/>
                        <a:pt x="1443" y="1500"/>
                        <a:pt x="1401" y="1504"/>
                      </a:cubicBezTo>
                      <a:cubicBezTo>
                        <a:pt x="1400" y="1516"/>
                        <a:pt x="1403" y="1523"/>
                        <a:pt x="1411" y="1532"/>
                      </a:cubicBezTo>
                      <a:cubicBezTo>
                        <a:pt x="1426" y="1534"/>
                        <a:pt x="1440" y="1538"/>
                        <a:pt x="1456" y="1536"/>
                      </a:cubicBezTo>
                      <a:moveTo>
                        <a:pt x="1557" y="175"/>
                      </a:moveTo>
                      <a:cubicBezTo>
                        <a:pt x="1521" y="227"/>
                        <a:pt x="1498" y="294"/>
                        <a:pt x="1498" y="359"/>
                      </a:cubicBezTo>
                      <a:cubicBezTo>
                        <a:pt x="1498" y="400"/>
                        <a:pt x="1495" y="438"/>
                        <a:pt x="1489" y="477"/>
                      </a:cubicBezTo>
                      <a:cubicBezTo>
                        <a:pt x="1483" y="513"/>
                        <a:pt x="1485" y="550"/>
                        <a:pt x="1479" y="587"/>
                      </a:cubicBezTo>
                      <a:cubicBezTo>
                        <a:pt x="1474" y="614"/>
                        <a:pt x="1462" y="662"/>
                        <a:pt x="1479" y="685"/>
                      </a:cubicBezTo>
                      <a:cubicBezTo>
                        <a:pt x="1491" y="655"/>
                        <a:pt x="1484" y="596"/>
                        <a:pt x="1488" y="561"/>
                      </a:cubicBezTo>
                      <a:cubicBezTo>
                        <a:pt x="1492" y="515"/>
                        <a:pt x="1489" y="472"/>
                        <a:pt x="1498" y="427"/>
                      </a:cubicBezTo>
                      <a:cubicBezTo>
                        <a:pt x="1506" y="387"/>
                        <a:pt x="1514" y="349"/>
                        <a:pt x="1522" y="310"/>
                      </a:cubicBezTo>
                      <a:cubicBezTo>
                        <a:pt x="1531" y="265"/>
                        <a:pt x="1553" y="222"/>
                        <a:pt x="1557" y="175"/>
                      </a:cubicBezTo>
                      <a:close/>
                      <a:moveTo>
                        <a:pt x="1368" y="1601"/>
                      </a:moveTo>
                      <a:cubicBezTo>
                        <a:pt x="1368" y="1655"/>
                        <a:pt x="1380" y="1688"/>
                        <a:pt x="1398" y="1738"/>
                      </a:cubicBezTo>
                      <a:cubicBezTo>
                        <a:pt x="1437" y="1751"/>
                        <a:pt x="1495" y="1715"/>
                        <a:pt x="1537" y="1709"/>
                      </a:cubicBezTo>
                      <a:cubicBezTo>
                        <a:pt x="1597" y="1701"/>
                        <a:pt x="1570" y="1641"/>
                        <a:pt x="1535" y="1616"/>
                      </a:cubicBezTo>
                      <a:cubicBezTo>
                        <a:pt x="1533" y="1640"/>
                        <a:pt x="1540" y="1663"/>
                        <a:pt x="1519" y="1680"/>
                      </a:cubicBezTo>
                      <a:cubicBezTo>
                        <a:pt x="1504" y="1692"/>
                        <a:pt x="1463" y="1703"/>
                        <a:pt x="1443" y="1696"/>
                      </a:cubicBezTo>
                      <a:cubicBezTo>
                        <a:pt x="1405" y="1682"/>
                        <a:pt x="1413" y="1614"/>
                        <a:pt x="1368" y="1601"/>
                      </a:cubicBezTo>
                      <a:moveTo>
                        <a:pt x="1218" y="150"/>
                      </a:moveTo>
                      <a:cubicBezTo>
                        <a:pt x="1227" y="169"/>
                        <a:pt x="1292" y="191"/>
                        <a:pt x="1322" y="188"/>
                      </a:cubicBezTo>
                      <a:cubicBezTo>
                        <a:pt x="1286" y="183"/>
                        <a:pt x="1262" y="176"/>
                        <a:pt x="1224" y="156"/>
                      </a:cubicBezTo>
                      <a:moveTo>
                        <a:pt x="422" y="163"/>
                      </a:moveTo>
                      <a:cubicBezTo>
                        <a:pt x="437" y="126"/>
                        <a:pt x="466" y="89"/>
                        <a:pt x="480" y="53"/>
                      </a:cubicBezTo>
                      <a:cubicBezTo>
                        <a:pt x="459" y="59"/>
                        <a:pt x="392" y="130"/>
                        <a:pt x="392" y="153"/>
                      </a:cubicBezTo>
                      <a:cubicBezTo>
                        <a:pt x="393" y="183"/>
                        <a:pt x="467" y="194"/>
                        <a:pt x="474" y="228"/>
                      </a:cubicBezTo>
                      <a:cubicBezTo>
                        <a:pt x="443" y="233"/>
                        <a:pt x="410" y="217"/>
                        <a:pt x="377" y="219"/>
                      </a:cubicBezTo>
                      <a:cubicBezTo>
                        <a:pt x="368" y="279"/>
                        <a:pt x="399" y="350"/>
                        <a:pt x="409" y="408"/>
                      </a:cubicBezTo>
                      <a:cubicBezTo>
                        <a:pt x="424" y="504"/>
                        <a:pt x="465" y="596"/>
                        <a:pt x="504" y="687"/>
                      </a:cubicBezTo>
                      <a:cubicBezTo>
                        <a:pt x="523" y="731"/>
                        <a:pt x="545" y="774"/>
                        <a:pt x="561" y="816"/>
                      </a:cubicBezTo>
                      <a:cubicBezTo>
                        <a:pt x="582" y="870"/>
                        <a:pt x="575" y="913"/>
                        <a:pt x="579" y="971"/>
                      </a:cubicBezTo>
                      <a:cubicBezTo>
                        <a:pt x="605" y="952"/>
                        <a:pt x="608" y="915"/>
                        <a:pt x="604" y="884"/>
                      </a:cubicBezTo>
                      <a:cubicBezTo>
                        <a:pt x="596" y="833"/>
                        <a:pt x="573" y="785"/>
                        <a:pt x="555" y="738"/>
                      </a:cubicBezTo>
                      <a:cubicBezTo>
                        <a:pt x="534" y="685"/>
                        <a:pt x="498" y="643"/>
                        <a:pt x="474" y="593"/>
                      </a:cubicBezTo>
                      <a:cubicBezTo>
                        <a:pt x="449" y="541"/>
                        <a:pt x="436" y="484"/>
                        <a:pt x="422" y="427"/>
                      </a:cubicBezTo>
                      <a:cubicBezTo>
                        <a:pt x="405" y="359"/>
                        <a:pt x="386" y="312"/>
                        <a:pt x="390" y="239"/>
                      </a:cubicBezTo>
                      <a:cubicBezTo>
                        <a:pt x="426" y="235"/>
                        <a:pt x="464" y="239"/>
                        <a:pt x="497" y="224"/>
                      </a:cubicBezTo>
                      <a:cubicBezTo>
                        <a:pt x="480" y="215"/>
                        <a:pt x="475" y="194"/>
                        <a:pt x="462" y="182"/>
                      </a:cubicBezTo>
                      <a:cubicBezTo>
                        <a:pt x="449" y="169"/>
                        <a:pt x="427" y="169"/>
                        <a:pt x="422" y="154"/>
                      </a:cubicBezTo>
                      <a:cubicBezTo>
                        <a:pt x="444" y="142"/>
                        <a:pt x="484" y="94"/>
                        <a:pt x="481" y="68"/>
                      </a:cubicBezTo>
                      <a:moveTo>
                        <a:pt x="246" y="1106"/>
                      </a:moveTo>
                      <a:cubicBezTo>
                        <a:pt x="248" y="1167"/>
                        <a:pt x="114" y="1144"/>
                        <a:pt x="78" y="1158"/>
                      </a:cubicBezTo>
                      <a:cubicBezTo>
                        <a:pt x="50" y="1169"/>
                        <a:pt x="0" y="1198"/>
                        <a:pt x="44" y="1217"/>
                      </a:cubicBezTo>
                      <a:cubicBezTo>
                        <a:pt x="71" y="1228"/>
                        <a:pt x="102" y="1220"/>
                        <a:pt x="124" y="1243"/>
                      </a:cubicBezTo>
                      <a:cubicBezTo>
                        <a:pt x="119" y="1221"/>
                        <a:pt x="54" y="1206"/>
                        <a:pt x="73" y="1185"/>
                      </a:cubicBezTo>
                      <a:cubicBezTo>
                        <a:pt x="89" y="1167"/>
                        <a:pt x="115" y="1192"/>
                        <a:pt x="128" y="1195"/>
                      </a:cubicBezTo>
                      <a:cubicBezTo>
                        <a:pt x="152" y="1199"/>
                        <a:pt x="163" y="1188"/>
                        <a:pt x="184" y="1177"/>
                      </a:cubicBezTo>
                      <a:cubicBezTo>
                        <a:pt x="191" y="1185"/>
                        <a:pt x="192" y="1198"/>
                        <a:pt x="191" y="1209"/>
                      </a:cubicBezTo>
                      <a:cubicBezTo>
                        <a:pt x="205" y="1207"/>
                        <a:pt x="219" y="1201"/>
                        <a:pt x="235" y="1204"/>
                      </a:cubicBezTo>
                      <a:cubicBezTo>
                        <a:pt x="237" y="1248"/>
                        <a:pt x="205" y="1260"/>
                        <a:pt x="234" y="1295"/>
                      </a:cubicBezTo>
                      <a:cubicBezTo>
                        <a:pt x="257" y="1322"/>
                        <a:pt x="271" y="1337"/>
                        <a:pt x="262" y="1379"/>
                      </a:cubicBezTo>
                      <a:cubicBezTo>
                        <a:pt x="254" y="1420"/>
                        <a:pt x="213" y="1412"/>
                        <a:pt x="202" y="1454"/>
                      </a:cubicBezTo>
                      <a:cubicBezTo>
                        <a:pt x="188" y="1510"/>
                        <a:pt x="235" y="1476"/>
                        <a:pt x="268" y="1471"/>
                      </a:cubicBezTo>
                      <a:cubicBezTo>
                        <a:pt x="271" y="1497"/>
                        <a:pt x="284" y="1507"/>
                        <a:pt x="295" y="1528"/>
                      </a:cubicBezTo>
                      <a:cubicBezTo>
                        <a:pt x="308" y="1555"/>
                        <a:pt x="302" y="1553"/>
                        <a:pt x="291" y="1571"/>
                      </a:cubicBezTo>
                      <a:cubicBezTo>
                        <a:pt x="278" y="1593"/>
                        <a:pt x="247" y="1651"/>
                        <a:pt x="304" y="1651"/>
                      </a:cubicBezTo>
                      <a:cubicBezTo>
                        <a:pt x="319" y="1679"/>
                        <a:pt x="369" y="1667"/>
                        <a:pt x="386" y="1644"/>
                      </a:cubicBezTo>
                      <a:cubicBezTo>
                        <a:pt x="398" y="1628"/>
                        <a:pt x="393" y="1598"/>
                        <a:pt x="392" y="1573"/>
                      </a:cubicBezTo>
                      <a:cubicBezTo>
                        <a:pt x="337" y="1535"/>
                        <a:pt x="318" y="1464"/>
                        <a:pt x="302" y="1402"/>
                      </a:cubicBezTo>
                      <a:cubicBezTo>
                        <a:pt x="285" y="1335"/>
                        <a:pt x="263" y="1272"/>
                        <a:pt x="262" y="1200"/>
                      </a:cubicBezTo>
                      <a:cubicBezTo>
                        <a:pt x="261" y="1126"/>
                        <a:pt x="266" y="1054"/>
                        <a:pt x="259" y="978"/>
                      </a:cubicBezTo>
                      <a:cubicBezTo>
                        <a:pt x="252" y="902"/>
                        <a:pt x="239" y="831"/>
                        <a:pt x="239" y="753"/>
                      </a:cubicBezTo>
                      <a:cubicBezTo>
                        <a:pt x="239" y="703"/>
                        <a:pt x="249" y="642"/>
                        <a:pt x="239" y="593"/>
                      </a:cubicBezTo>
                      <a:cubicBezTo>
                        <a:pt x="232" y="557"/>
                        <a:pt x="215" y="515"/>
                        <a:pt x="203" y="479"/>
                      </a:cubicBezTo>
                      <a:cubicBezTo>
                        <a:pt x="191" y="439"/>
                        <a:pt x="171" y="399"/>
                        <a:pt x="161" y="358"/>
                      </a:cubicBezTo>
                      <a:cubicBezTo>
                        <a:pt x="151" y="313"/>
                        <a:pt x="158" y="254"/>
                        <a:pt x="145" y="212"/>
                      </a:cubicBezTo>
                      <a:cubicBezTo>
                        <a:pt x="136" y="297"/>
                        <a:pt x="159" y="374"/>
                        <a:pt x="170" y="457"/>
                      </a:cubicBezTo>
                      <a:cubicBezTo>
                        <a:pt x="176" y="502"/>
                        <a:pt x="181" y="543"/>
                        <a:pt x="193" y="587"/>
                      </a:cubicBezTo>
                      <a:cubicBezTo>
                        <a:pt x="200" y="616"/>
                        <a:pt x="215" y="658"/>
                        <a:pt x="209" y="688"/>
                      </a:cubicBezTo>
                      <a:cubicBezTo>
                        <a:pt x="202" y="686"/>
                        <a:pt x="192" y="690"/>
                        <a:pt x="184" y="689"/>
                      </a:cubicBezTo>
                      <a:cubicBezTo>
                        <a:pt x="178" y="726"/>
                        <a:pt x="208" y="761"/>
                        <a:pt x="217" y="795"/>
                      </a:cubicBezTo>
                      <a:cubicBezTo>
                        <a:pt x="229" y="836"/>
                        <a:pt x="224" y="876"/>
                        <a:pt x="226" y="920"/>
                      </a:cubicBezTo>
                      <a:cubicBezTo>
                        <a:pt x="228" y="955"/>
                        <a:pt x="256" y="996"/>
                        <a:pt x="249" y="1031"/>
                      </a:cubicBezTo>
                      <a:cubicBezTo>
                        <a:pt x="241" y="1070"/>
                        <a:pt x="216" y="1078"/>
                        <a:pt x="252" y="1115"/>
                      </a:cubicBezTo>
                      <a:moveTo>
                        <a:pt x="314" y="597"/>
                      </a:moveTo>
                      <a:cubicBezTo>
                        <a:pt x="314" y="546"/>
                        <a:pt x="337" y="489"/>
                        <a:pt x="323" y="441"/>
                      </a:cubicBezTo>
                      <a:cubicBezTo>
                        <a:pt x="222" y="421"/>
                        <a:pt x="299" y="765"/>
                        <a:pt x="311" y="815"/>
                      </a:cubicBezTo>
                      <a:cubicBezTo>
                        <a:pt x="329" y="893"/>
                        <a:pt x="331" y="973"/>
                        <a:pt x="330" y="1056"/>
                      </a:cubicBezTo>
                      <a:cubicBezTo>
                        <a:pt x="330" y="1136"/>
                        <a:pt x="302" y="1211"/>
                        <a:pt x="301" y="1290"/>
                      </a:cubicBezTo>
                      <a:cubicBezTo>
                        <a:pt x="322" y="1243"/>
                        <a:pt x="341" y="1189"/>
                        <a:pt x="359" y="1138"/>
                      </a:cubicBezTo>
                      <a:cubicBezTo>
                        <a:pt x="383" y="1071"/>
                        <a:pt x="377" y="994"/>
                        <a:pt x="369" y="923"/>
                      </a:cubicBezTo>
                      <a:cubicBezTo>
                        <a:pt x="361" y="854"/>
                        <a:pt x="327" y="788"/>
                        <a:pt x="321" y="720"/>
                      </a:cubicBezTo>
                      <a:cubicBezTo>
                        <a:pt x="314" y="652"/>
                        <a:pt x="334" y="585"/>
                        <a:pt x="330" y="518"/>
                      </a:cubicBezTo>
                      <a:moveTo>
                        <a:pt x="220" y="1099"/>
                      </a:moveTo>
                      <a:cubicBezTo>
                        <a:pt x="195" y="1077"/>
                        <a:pt x="176" y="1057"/>
                        <a:pt x="141" y="1050"/>
                      </a:cubicBezTo>
                      <a:cubicBezTo>
                        <a:pt x="117" y="1046"/>
                        <a:pt x="33" y="1043"/>
                        <a:pt x="40" y="1079"/>
                      </a:cubicBezTo>
                      <a:cubicBezTo>
                        <a:pt x="79" y="1088"/>
                        <a:pt x="103" y="1074"/>
                        <a:pt x="138" y="1070"/>
                      </a:cubicBezTo>
                      <a:cubicBezTo>
                        <a:pt x="158" y="1067"/>
                        <a:pt x="209" y="1076"/>
                        <a:pt x="207" y="1102"/>
                      </a:cubicBezTo>
                      <a:moveTo>
                        <a:pt x="145" y="1559"/>
                      </a:moveTo>
                      <a:cubicBezTo>
                        <a:pt x="164" y="1594"/>
                        <a:pt x="65" y="1645"/>
                        <a:pt x="98" y="1664"/>
                      </a:cubicBezTo>
                      <a:cubicBezTo>
                        <a:pt x="121" y="1677"/>
                        <a:pt x="199" y="1600"/>
                        <a:pt x="225" y="1592"/>
                      </a:cubicBezTo>
                      <a:cubicBezTo>
                        <a:pt x="197" y="1585"/>
                        <a:pt x="177" y="1623"/>
                        <a:pt x="155" y="1604"/>
                      </a:cubicBezTo>
                      <a:cubicBezTo>
                        <a:pt x="131" y="1582"/>
                        <a:pt x="157" y="1549"/>
                        <a:pt x="174" y="1536"/>
                      </a:cubicBezTo>
                      <a:moveTo>
                        <a:pt x="520" y="815"/>
                      </a:moveTo>
                      <a:cubicBezTo>
                        <a:pt x="557" y="855"/>
                        <a:pt x="484" y="975"/>
                        <a:pt x="458" y="1014"/>
                      </a:cubicBezTo>
                      <a:cubicBezTo>
                        <a:pt x="533" y="1022"/>
                        <a:pt x="603" y="844"/>
                        <a:pt x="520" y="822"/>
                      </a:cubicBezTo>
                      <a:moveTo>
                        <a:pt x="595" y="68"/>
                      </a:moveTo>
                      <a:cubicBezTo>
                        <a:pt x="590" y="104"/>
                        <a:pt x="539" y="290"/>
                        <a:pt x="584" y="306"/>
                      </a:cubicBezTo>
                      <a:cubicBezTo>
                        <a:pt x="588" y="243"/>
                        <a:pt x="565" y="165"/>
                        <a:pt x="598" y="107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40" name="Freeform 192">
                  <a:extLst>
                    <a:ext uri="{FF2B5EF4-FFF2-40B4-BE49-F238E27FC236}">
                      <a16:creationId xmlns:a16="http://schemas.microsoft.com/office/drawing/2014/main" id="{DA008D4D-1E08-84EC-02E7-AF35239DA8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881387" y="2327384"/>
                  <a:ext cx="93398" cy="147426"/>
                </a:xfrm>
                <a:custGeom>
                  <a:avLst/>
                  <a:gdLst/>
                  <a:ahLst/>
                  <a:cxnLst>
                    <a:cxn ang="0">
                      <a:pos x="40" y="283"/>
                    </a:cxn>
                    <a:cxn ang="0">
                      <a:pos x="85" y="296"/>
                    </a:cxn>
                    <a:cxn ang="0">
                      <a:pos x="209" y="214"/>
                    </a:cxn>
                    <a:cxn ang="0">
                      <a:pos x="213" y="0"/>
                    </a:cxn>
                    <a:cxn ang="0">
                      <a:pos x="229" y="156"/>
                    </a:cxn>
                    <a:cxn ang="0">
                      <a:pos x="229" y="244"/>
                    </a:cxn>
                    <a:cxn ang="0">
                      <a:pos x="187" y="300"/>
                    </a:cxn>
                    <a:cxn ang="0">
                      <a:pos x="75" y="333"/>
                    </a:cxn>
                    <a:cxn ang="0">
                      <a:pos x="0" y="245"/>
                    </a:cxn>
                    <a:cxn ang="0">
                      <a:pos x="43" y="289"/>
                    </a:cxn>
                  </a:cxnLst>
                  <a:rect l="0" t="0" r="r" b="b"/>
                  <a:pathLst>
                    <a:path w="232" h="366">
                      <a:moveTo>
                        <a:pt x="40" y="283"/>
                      </a:moveTo>
                      <a:cubicBezTo>
                        <a:pt x="55" y="286"/>
                        <a:pt x="69" y="293"/>
                        <a:pt x="85" y="296"/>
                      </a:cubicBezTo>
                      <a:cubicBezTo>
                        <a:pt x="128" y="362"/>
                        <a:pt x="202" y="258"/>
                        <a:pt x="209" y="214"/>
                      </a:cubicBezTo>
                      <a:cubicBezTo>
                        <a:pt x="221" y="144"/>
                        <a:pt x="223" y="70"/>
                        <a:pt x="213" y="0"/>
                      </a:cubicBezTo>
                      <a:cubicBezTo>
                        <a:pt x="213" y="56"/>
                        <a:pt x="229" y="99"/>
                        <a:pt x="229" y="156"/>
                      </a:cubicBezTo>
                      <a:cubicBezTo>
                        <a:pt x="229" y="184"/>
                        <a:pt x="232" y="215"/>
                        <a:pt x="229" y="244"/>
                      </a:cubicBezTo>
                      <a:cubicBezTo>
                        <a:pt x="226" y="279"/>
                        <a:pt x="214" y="284"/>
                        <a:pt x="187" y="300"/>
                      </a:cubicBezTo>
                      <a:cubicBezTo>
                        <a:pt x="144" y="326"/>
                        <a:pt x="123" y="366"/>
                        <a:pt x="75" y="333"/>
                      </a:cubicBezTo>
                      <a:cubicBezTo>
                        <a:pt x="53" y="317"/>
                        <a:pt x="1" y="270"/>
                        <a:pt x="0" y="245"/>
                      </a:cubicBezTo>
                      <a:cubicBezTo>
                        <a:pt x="12" y="262"/>
                        <a:pt x="35" y="272"/>
                        <a:pt x="43" y="289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41" name="Freeform 193">
                  <a:extLst>
                    <a:ext uri="{FF2B5EF4-FFF2-40B4-BE49-F238E27FC236}">
                      <a16:creationId xmlns:a16="http://schemas.microsoft.com/office/drawing/2014/main" id="{7FE189FB-799B-86FD-5558-8079ED2A45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903742" y="1955140"/>
                  <a:ext cx="18577" cy="74480"/>
                </a:xfrm>
                <a:custGeom>
                  <a:avLst/>
                  <a:gdLst/>
                  <a:ahLst/>
                  <a:cxnLst>
                    <a:cxn ang="0">
                      <a:pos x="36" y="10"/>
                    </a:cxn>
                    <a:cxn ang="0">
                      <a:pos x="3" y="185"/>
                    </a:cxn>
                    <a:cxn ang="0">
                      <a:pos x="23" y="95"/>
                    </a:cxn>
                    <a:cxn ang="0">
                      <a:pos x="33" y="0"/>
                    </a:cxn>
                  </a:cxnLst>
                  <a:rect l="0" t="0" r="r" b="b"/>
                  <a:pathLst>
                    <a:path w="46" h="185">
                      <a:moveTo>
                        <a:pt x="36" y="10"/>
                      </a:moveTo>
                      <a:cubicBezTo>
                        <a:pt x="46" y="74"/>
                        <a:pt x="40" y="134"/>
                        <a:pt x="3" y="185"/>
                      </a:cubicBezTo>
                      <a:cubicBezTo>
                        <a:pt x="0" y="153"/>
                        <a:pt x="21" y="128"/>
                        <a:pt x="23" y="95"/>
                      </a:cubicBezTo>
                      <a:cubicBezTo>
                        <a:pt x="24" y="72"/>
                        <a:pt x="14" y="7"/>
                        <a:pt x="33" y="0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42" name="Freeform 194">
                  <a:extLst>
                    <a:ext uri="{FF2B5EF4-FFF2-40B4-BE49-F238E27FC236}">
                      <a16:creationId xmlns:a16="http://schemas.microsoft.com/office/drawing/2014/main" id="{58B1F97B-99BF-9E6B-5CEA-7D832AED57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896439" y="1904687"/>
                  <a:ext cx="19259" cy="38177"/>
                </a:xfrm>
                <a:custGeom>
                  <a:avLst/>
                  <a:gdLst/>
                  <a:ahLst/>
                  <a:cxnLst>
                    <a:cxn ang="0">
                      <a:pos x="41" y="0"/>
                    </a:cxn>
                    <a:cxn ang="0">
                      <a:pos x="42" y="50"/>
                    </a:cxn>
                    <a:cxn ang="0">
                      <a:pos x="30" y="95"/>
                    </a:cxn>
                    <a:cxn ang="0">
                      <a:pos x="3" y="84"/>
                    </a:cxn>
                    <a:cxn ang="0">
                      <a:pos x="38" y="0"/>
                    </a:cxn>
                  </a:cxnLst>
                  <a:rect l="0" t="0" r="r" b="b"/>
                  <a:pathLst>
                    <a:path w="48" h="95">
                      <a:moveTo>
                        <a:pt x="41" y="0"/>
                      </a:moveTo>
                      <a:cubicBezTo>
                        <a:pt x="43" y="16"/>
                        <a:pt x="48" y="34"/>
                        <a:pt x="42" y="50"/>
                      </a:cubicBezTo>
                      <a:cubicBezTo>
                        <a:pt x="36" y="67"/>
                        <a:pt x="9" y="78"/>
                        <a:pt x="30" y="95"/>
                      </a:cubicBezTo>
                      <a:cubicBezTo>
                        <a:pt x="21" y="93"/>
                        <a:pt x="11" y="89"/>
                        <a:pt x="3" y="84"/>
                      </a:cubicBezTo>
                      <a:cubicBezTo>
                        <a:pt x="0" y="56"/>
                        <a:pt x="43" y="38"/>
                        <a:pt x="38" y="0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43" name="Freeform 195">
                  <a:extLst>
                    <a:ext uri="{FF2B5EF4-FFF2-40B4-BE49-F238E27FC236}">
                      <a16:creationId xmlns:a16="http://schemas.microsoft.com/office/drawing/2014/main" id="{F5ABD445-1BAA-FC10-2479-E113C23056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930000" y="1906993"/>
                  <a:ext cx="31871" cy="42268"/>
                </a:xfrm>
                <a:custGeom>
                  <a:avLst/>
                  <a:gdLst/>
                  <a:ahLst/>
                  <a:cxnLst>
                    <a:cxn ang="0">
                      <a:pos x="59" y="10"/>
                    </a:cxn>
                    <a:cxn ang="0">
                      <a:pos x="52" y="59"/>
                    </a:cxn>
                    <a:cxn ang="0">
                      <a:pos x="0" y="89"/>
                    </a:cxn>
                    <a:cxn ang="0">
                      <a:pos x="58" y="65"/>
                    </a:cxn>
                    <a:cxn ang="0">
                      <a:pos x="59" y="0"/>
                    </a:cxn>
                  </a:cxnLst>
                  <a:rect l="0" t="0" r="r" b="b"/>
                  <a:pathLst>
                    <a:path w="79" h="105">
                      <a:moveTo>
                        <a:pt x="59" y="10"/>
                      </a:moveTo>
                      <a:cubicBezTo>
                        <a:pt x="35" y="18"/>
                        <a:pt x="58" y="43"/>
                        <a:pt x="52" y="59"/>
                      </a:cubicBezTo>
                      <a:cubicBezTo>
                        <a:pt x="45" y="77"/>
                        <a:pt x="20" y="86"/>
                        <a:pt x="0" y="89"/>
                      </a:cubicBezTo>
                      <a:cubicBezTo>
                        <a:pt x="16" y="105"/>
                        <a:pt x="46" y="78"/>
                        <a:pt x="58" y="65"/>
                      </a:cubicBezTo>
                      <a:cubicBezTo>
                        <a:pt x="79" y="39"/>
                        <a:pt x="66" y="28"/>
                        <a:pt x="59" y="0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44" name="Freeform 196">
                  <a:extLst>
                    <a:ext uri="{FF2B5EF4-FFF2-40B4-BE49-F238E27FC236}">
                      <a16:creationId xmlns:a16="http://schemas.microsoft.com/office/drawing/2014/main" id="{DD80A3F2-5CF3-B0BF-18D4-D7424A8538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847953" y="1834054"/>
                  <a:ext cx="27440" cy="96977"/>
                </a:xfrm>
                <a:custGeom>
                  <a:avLst/>
                  <a:gdLst/>
                  <a:ahLst/>
                  <a:cxnLst>
                    <a:cxn ang="0">
                      <a:pos x="33" y="6"/>
                    </a:cxn>
                    <a:cxn ang="0">
                      <a:pos x="25" y="74"/>
                    </a:cxn>
                    <a:cxn ang="0">
                      <a:pos x="27" y="133"/>
                    </a:cxn>
                    <a:cxn ang="0">
                      <a:pos x="50" y="182"/>
                    </a:cxn>
                    <a:cxn ang="0">
                      <a:pos x="68" y="241"/>
                    </a:cxn>
                    <a:cxn ang="0">
                      <a:pos x="14" y="120"/>
                    </a:cxn>
                    <a:cxn ang="0">
                      <a:pos x="11" y="53"/>
                    </a:cxn>
                    <a:cxn ang="0">
                      <a:pos x="42" y="0"/>
                    </a:cxn>
                  </a:cxnLst>
                  <a:rect l="0" t="0" r="r" b="b"/>
                  <a:pathLst>
                    <a:path w="68" h="241">
                      <a:moveTo>
                        <a:pt x="33" y="6"/>
                      </a:moveTo>
                      <a:cubicBezTo>
                        <a:pt x="32" y="36"/>
                        <a:pt x="32" y="50"/>
                        <a:pt x="25" y="74"/>
                      </a:cubicBezTo>
                      <a:cubicBezTo>
                        <a:pt x="20" y="94"/>
                        <a:pt x="16" y="112"/>
                        <a:pt x="27" y="133"/>
                      </a:cubicBezTo>
                      <a:cubicBezTo>
                        <a:pt x="36" y="151"/>
                        <a:pt x="45" y="158"/>
                        <a:pt x="50" y="182"/>
                      </a:cubicBezTo>
                      <a:cubicBezTo>
                        <a:pt x="53" y="201"/>
                        <a:pt x="57" y="226"/>
                        <a:pt x="68" y="241"/>
                      </a:cubicBezTo>
                      <a:cubicBezTo>
                        <a:pt x="42" y="205"/>
                        <a:pt x="32" y="160"/>
                        <a:pt x="14" y="120"/>
                      </a:cubicBezTo>
                      <a:cubicBezTo>
                        <a:pt x="0" y="90"/>
                        <a:pt x="1" y="83"/>
                        <a:pt x="11" y="53"/>
                      </a:cubicBezTo>
                      <a:cubicBezTo>
                        <a:pt x="16" y="35"/>
                        <a:pt x="20" y="2"/>
                        <a:pt x="42" y="0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45" name="Freeform 197">
                  <a:extLst>
                    <a:ext uri="{FF2B5EF4-FFF2-40B4-BE49-F238E27FC236}">
                      <a16:creationId xmlns:a16="http://schemas.microsoft.com/office/drawing/2014/main" id="{BDBD378C-3086-2862-73DC-1CBFC97FE3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995748" y="1811900"/>
                  <a:ext cx="41756" cy="54710"/>
                </a:xfrm>
                <a:custGeom>
                  <a:avLst/>
                  <a:gdLst/>
                  <a:ahLst/>
                  <a:cxnLst>
                    <a:cxn ang="0">
                      <a:pos x="6" y="83"/>
                    </a:cxn>
                    <a:cxn ang="0">
                      <a:pos x="55" y="30"/>
                    </a:cxn>
                    <a:cxn ang="0">
                      <a:pos x="98" y="136"/>
                    </a:cxn>
                    <a:cxn ang="0">
                      <a:pos x="42" y="0"/>
                    </a:cxn>
                    <a:cxn ang="0">
                      <a:pos x="0" y="80"/>
                    </a:cxn>
                  </a:cxnLst>
                  <a:rect l="0" t="0" r="r" b="b"/>
                  <a:pathLst>
                    <a:path w="104" h="136">
                      <a:moveTo>
                        <a:pt x="6" y="83"/>
                      </a:moveTo>
                      <a:cubicBezTo>
                        <a:pt x="40" y="86"/>
                        <a:pt x="38" y="46"/>
                        <a:pt x="55" y="30"/>
                      </a:cubicBezTo>
                      <a:cubicBezTo>
                        <a:pt x="77" y="53"/>
                        <a:pt x="104" y="105"/>
                        <a:pt x="98" y="136"/>
                      </a:cubicBezTo>
                      <a:cubicBezTo>
                        <a:pt x="98" y="87"/>
                        <a:pt x="97" y="20"/>
                        <a:pt x="42" y="0"/>
                      </a:cubicBezTo>
                      <a:cubicBezTo>
                        <a:pt x="28" y="23"/>
                        <a:pt x="29" y="70"/>
                        <a:pt x="0" y="80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46" name="Freeform 198">
                  <a:extLst>
                    <a:ext uri="{FF2B5EF4-FFF2-40B4-BE49-F238E27FC236}">
                      <a16:creationId xmlns:a16="http://schemas.microsoft.com/office/drawing/2014/main" id="{1F268F98-82E6-A686-5E33-C759969723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5118465" y="2576581"/>
                  <a:ext cx="50278" cy="98682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9" y="71"/>
                    </a:cxn>
                    <a:cxn ang="0">
                      <a:pos x="78" y="121"/>
                    </a:cxn>
                    <a:cxn ang="0">
                      <a:pos x="1" y="221"/>
                    </a:cxn>
                    <a:cxn ang="0">
                      <a:pos x="1" y="234"/>
                    </a:cxn>
                    <a:cxn ang="0">
                      <a:pos x="120" y="111"/>
                    </a:cxn>
                    <a:cxn ang="0">
                      <a:pos x="17" y="9"/>
                    </a:cxn>
                  </a:cxnLst>
                  <a:rect l="0" t="0" r="r" b="b"/>
                  <a:pathLst>
                    <a:path w="125" h="245">
                      <a:moveTo>
                        <a:pt x="0" y="19"/>
                      </a:moveTo>
                      <a:cubicBezTo>
                        <a:pt x="20" y="33"/>
                        <a:pt x="29" y="52"/>
                        <a:pt x="39" y="71"/>
                      </a:cubicBezTo>
                      <a:cubicBezTo>
                        <a:pt x="49" y="88"/>
                        <a:pt x="68" y="103"/>
                        <a:pt x="78" y="121"/>
                      </a:cubicBezTo>
                      <a:cubicBezTo>
                        <a:pt x="103" y="165"/>
                        <a:pt x="44" y="222"/>
                        <a:pt x="1" y="221"/>
                      </a:cubicBezTo>
                      <a:cubicBezTo>
                        <a:pt x="0" y="226"/>
                        <a:pt x="1" y="229"/>
                        <a:pt x="1" y="234"/>
                      </a:cubicBezTo>
                      <a:cubicBezTo>
                        <a:pt x="74" y="245"/>
                        <a:pt x="125" y="177"/>
                        <a:pt x="120" y="111"/>
                      </a:cubicBezTo>
                      <a:cubicBezTo>
                        <a:pt x="78" y="83"/>
                        <a:pt x="86" y="0"/>
                        <a:pt x="17" y="9"/>
                      </a:cubicBezTo>
                    </a:path>
                  </a:pathLst>
                </a:custGeom>
                <a:solidFill>
                  <a:srgbClr val="3333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47" name="Freeform 199">
                  <a:extLst>
                    <a:ext uri="{FF2B5EF4-FFF2-40B4-BE49-F238E27FC236}">
                      <a16:creationId xmlns:a16="http://schemas.microsoft.com/office/drawing/2014/main" id="{1465AF0F-D3D1-A3B2-EF74-1C0BFA9589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906359" y="2207112"/>
                  <a:ext cx="63231" cy="178616"/>
                </a:xfrm>
                <a:custGeom>
                  <a:avLst/>
                  <a:gdLst/>
                  <a:ahLst/>
                  <a:cxnLst>
                    <a:cxn ang="0">
                      <a:pos x="126" y="272"/>
                    </a:cxn>
                    <a:cxn ang="0">
                      <a:pos x="40" y="423"/>
                    </a:cxn>
                    <a:cxn ang="0">
                      <a:pos x="50" y="415"/>
                    </a:cxn>
                    <a:cxn ang="0">
                      <a:pos x="8" y="444"/>
                    </a:cxn>
                    <a:cxn ang="0">
                      <a:pos x="44" y="384"/>
                    </a:cxn>
                    <a:cxn ang="0">
                      <a:pos x="87" y="251"/>
                    </a:cxn>
                    <a:cxn ang="0">
                      <a:pos x="114" y="158"/>
                    </a:cxn>
                    <a:cxn ang="0">
                      <a:pos x="127" y="64"/>
                    </a:cxn>
                    <a:cxn ang="0">
                      <a:pos x="138" y="0"/>
                    </a:cxn>
                    <a:cxn ang="0">
                      <a:pos x="126" y="272"/>
                    </a:cxn>
                  </a:cxnLst>
                  <a:rect l="0" t="0" r="r" b="b"/>
                  <a:pathLst>
                    <a:path w="157" h="444">
                      <a:moveTo>
                        <a:pt x="126" y="272"/>
                      </a:moveTo>
                      <a:cubicBezTo>
                        <a:pt x="109" y="320"/>
                        <a:pt x="78" y="388"/>
                        <a:pt x="40" y="423"/>
                      </a:cubicBezTo>
                      <a:cubicBezTo>
                        <a:pt x="44" y="419"/>
                        <a:pt x="47" y="417"/>
                        <a:pt x="50" y="415"/>
                      </a:cubicBezTo>
                      <a:cubicBezTo>
                        <a:pt x="43" y="431"/>
                        <a:pt x="25" y="442"/>
                        <a:pt x="8" y="444"/>
                      </a:cubicBezTo>
                      <a:cubicBezTo>
                        <a:pt x="0" y="412"/>
                        <a:pt x="26" y="402"/>
                        <a:pt x="44" y="384"/>
                      </a:cubicBezTo>
                      <a:cubicBezTo>
                        <a:pt x="80" y="348"/>
                        <a:pt x="83" y="304"/>
                        <a:pt x="87" y="251"/>
                      </a:cubicBezTo>
                      <a:cubicBezTo>
                        <a:pt x="90" y="213"/>
                        <a:pt x="103" y="192"/>
                        <a:pt x="114" y="158"/>
                      </a:cubicBezTo>
                      <a:cubicBezTo>
                        <a:pt x="124" y="128"/>
                        <a:pt x="120" y="95"/>
                        <a:pt x="127" y="64"/>
                      </a:cubicBezTo>
                      <a:cubicBezTo>
                        <a:pt x="131" y="41"/>
                        <a:pt x="139" y="24"/>
                        <a:pt x="138" y="0"/>
                      </a:cubicBezTo>
                      <a:cubicBezTo>
                        <a:pt x="138" y="88"/>
                        <a:pt x="157" y="187"/>
                        <a:pt x="126" y="272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48" name="Freeform 200">
                  <a:extLst>
                    <a:ext uri="{FF2B5EF4-FFF2-40B4-BE49-F238E27FC236}">
                      <a16:creationId xmlns:a16="http://schemas.microsoft.com/office/drawing/2014/main" id="{8DB8C3C4-240B-1007-70BF-CFFFA9A86C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711008" y="3615891"/>
                  <a:ext cx="61527" cy="63572"/>
                </a:xfrm>
                <a:custGeom>
                  <a:avLst/>
                  <a:gdLst/>
                  <a:ahLst/>
                  <a:cxnLst>
                    <a:cxn ang="0">
                      <a:pos x="64" y="10"/>
                    </a:cxn>
                    <a:cxn ang="0">
                      <a:pos x="122" y="10"/>
                    </a:cxn>
                    <a:cxn ang="0">
                      <a:pos x="122" y="25"/>
                    </a:cxn>
                    <a:cxn ang="0">
                      <a:pos x="48" y="51"/>
                    </a:cxn>
                    <a:cxn ang="0">
                      <a:pos x="112" y="92"/>
                    </a:cxn>
                    <a:cxn ang="0">
                      <a:pos x="9" y="92"/>
                    </a:cxn>
                    <a:cxn ang="0">
                      <a:pos x="45" y="81"/>
                    </a:cxn>
                    <a:cxn ang="0">
                      <a:pos x="15" y="71"/>
                    </a:cxn>
                    <a:cxn ang="0">
                      <a:pos x="15" y="52"/>
                    </a:cxn>
                    <a:cxn ang="0">
                      <a:pos x="28" y="29"/>
                    </a:cxn>
                    <a:cxn ang="0">
                      <a:pos x="60" y="0"/>
                    </a:cxn>
                    <a:cxn ang="0">
                      <a:pos x="64" y="13"/>
                    </a:cxn>
                  </a:cxnLst>
                  <a:rect l="0" t="0" r="r" b="b"/>
                  <a:pathLst>
                    <a:path w="153" h="158">
                      <a:moveTo>
                        <a:pt x="64" y="10"/>
                      </a:moveTo>
                      <a:cubicBezTo>
                        <a:pt x="83" y="10"/>
                        <a:pt x="103" y="9"/>
                        <a:pt x="122" y="10"/>
                      </a:cubicBezTo>
                      <a:cubicBezTo>
                        <a:pt x="123" y="15"/>
                        <a:pt x="123" y="21"/>
                        <a:pt x="122" y="25"/>
                      </a:cubicBezTo>
                      <a:cubicBezTo>
                        <a:pt x="102" y="35"/>
                        <a:pt x="48" y="22"/>
                        <a:pt x="48" y="51"/>
                      </a:cubicBezTo>
                      <a:cubicBezTo>
                        <a:pt x="79" y="55"/>
                        <a:pt x="83" y="92"/>
                        <a:pt x="112" y="92"/>
                      </a:cubicBezTo>
                      <a:cubicBezTo>
                        <a:pt x="153" y="133"/>
                        <a:pt x="0" y="158"/>
                        <a:pt x="9" y="92"/>
                      </a:cubicBezTo>
                      <a:cubicBezTo>
                        <a:pt x="22" y="88"/>
                        <a:pt x="34" y="89"/>
                        <a:pt x="45" y="81"/>
                      </a:cubicBezTo>
                      <a:cubicBezTo>
                        <a:pt x="37" y="73"/>
                        <a:pt x="27" y="70"/>
                        <a:pt x="15" y="71"/>
                      </a:cubicBezTo>
                      <a:cubicBezTo>
                        <a:pt x="14" y="66"/>
                        <a:pt x="14" y="57"/>
                        <a:pt x="15" y="52"/>
                      </a:cubicBezTo>
                      <a:cubicBezTo>
                        <a:pt x="50" y="53"/>
                        <a:pt x="26" y="34"/>
                        <a:pt x="28" y="29"/>
                      </a:cubicBezTo>
                      <a:cubicBezTo>
                        <a:pt x="35" y="15"/>
                        <a:pt x="43" y="8"/>
                        <a:pt x="60" y="0"/>
                      </a:cubicBezTo>
                      <a:cubicBezTo>
                        <a:pt x="59" y="5"/>
                        <a:pt x="63" y="11"/>
                        <a:pt x="64" y="13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49" name="Freeform 201">
                  <a:extLst>
                    <a:ext uri="{FF2B5EF4-FFF2-40B4-BE49-F238E27FC236}">
                      <a16:creationId xmlns:a16="http://schemas.microsoft.com/office/drawing/2014/main" id="{BA83BD10-43C6-CA44-F89E-8E5B8D34F5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5130295" y="3632682"/>
                  <a:ext cx="94250" cy="48574"/>
                </a:xfrm>
                <a:custGeom>
                  <a:avLst/>
                  <a:gdLst/>
                  <a:ahLst/>
                  <a:cxnLst>
                    <a:cxn ang="0">
                      <a:pos x="115" y="79"/>
                    </a:cxn>
                    <a:cxn ang="0">
                      <a:pos x="80" y="105"/>
                    </a:cxn>
                    <a:cxn ang="0">
                      <a:pos x="228" y="90"/>
                    </a:cxn>
                    <a:cxn ang="0">
                      <a:pos x="139" y="63"/>
                    </a:cxn>
                    <a:cxn ang="0">
                      <a:pos x="95" y="67"/>
                    </a:cxn>
                    <a:cxn ang="0">
                      <a:pos x="86" y="86"/>
                    </a:cxn>
                  </a:cxnLst>
                  <a:rect l="0" t="0" r="r" b="b"/>
                  <a:pathLst>
                    <a:path w="234" h="121">
                      <a:moveTo>
                        <a:pt x="115" y="79"/>
                      </a:moveTo>
                      <a:cubicBezTo>
                        <a:pt x="104" y="90"/>
                        <a:pt x="86" y="93"/>
                        <a:pt x="80" y="105"/>
                      </a:cubicBezTo>
                      <a:cubicBezTo>
                        <a:pt x="107" y="107"/>
                        <a:pt x="234" y="121"/>
                        <a:pt x="228" y="90"/>
                      </a:cubicBezTo>
                      <a:cubicBezTo>
                        <a:pt x="198" y="83"/>
                        <a:pt x="166" y="74"/>
                        <a:pt x="139" y="63"/>
                      </a:cubicBezTo>
                      <a:cubicBezTo>
                        <a:pt x="153" y="0"/>
                        <a:pt x="0" y="62"/>
                        <a:pt x="95" y="67"/>
                      </a:cubicBezTo>
                      <a:cubicBezTo>
                        <a:pt x="84" y="71"/>
                        <a:pt x="90" y="77"/>
                        <a:pt x="86" y="86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50" name="Freeform 202">
                  <a:extLst>
                    <a:ext uri="{FF2B5EF4-FFF2-40B4-BE49-F238E27FC236}">
                      <a16:creationId xmlns:a16="http://schemas.microsoft.com/office/drawing/2014/main" id="{A87F0CB4-E55F-94CF-DBD7-4E5954B473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5089645" y="3598638"/>
                  <a:ext cx="48744" cy="56925"/>
                </a:xfrm>
                <a:custGeom>
                  <a:avLst/>
                  <a:gdLst/>
                  <a:ahLst/>
                  <a:cxnLst>
                    <a:cxn ang="0">
                      <a:pos x="35" y="10"/>
                    </a:cxn>
                    <a:cxn ang="0">
                      <a:pos x="2" y="11"/>
                    </a:cxn>
                    <a:cxn ang="0">
                      <a:pos x="30" y="40"/>
                    </a:cxn>
                    <a:cxn ang="0">
                      <a:pos x="51" y="75"/>
                    </a:cxn>
                    <a:cxn ang="0">
                      <a:pos x="121" y="141"/>
                    </a:cxn>
                    <a:cxn ang="0">
                      <a:pos x="77" y="81"/>
                    </a:cxn>
                    <a:cxn ang="0">
                      <a:pos x="40" y="7"/>
                    </a:cxn>
                    <a:cxn ang="0">
                      <a:pos x="15" y="0"/>
                    </a:cxn>
                  </a:cxnLst>
                  <a:rect l="0" t="0" r="r" b="b"/>
                  <a:pathLst>
                    <a:path w="121" h="141">
                      <a:moveTo>
                        <a:pt x="35" y="10"/>
                      </a:moveTo>
                      <a:cubicBezTo>
                        <a:pt x="24" y="9"/>
                        <a:pt x="13" y="10"/>
                        <a:pt x="2" y="11"/>
                      </a:cubicBezTo>
                      <a:cubicBezTo>
                        <a:pt x="0" y="29"/>
                        <a:pt x="21" y="30"/>
                        <a:pt x="30" y="40"/>
                      </a:cubicBezTo>
                      <a:cubicBezTo>
                        <a:pt x="41" y="51"/>
                        <a:pt x="45" y="62"/>
                        <a:pt x="51" y="75"/>
                      </a:cubicBezTo>
                      <a:cubicBezTo>
                        <a:pt x="67" y="110"/>
                        <a:pt x="81" y="130"/>
                        <a:pt x="121" y="141"/>
                      </a:cubicBezTo>
                      <a:cubicBezTo>
                        <a:pt x="97" y="125"/>
                        <a:pt x="86" y="105"/>
                        <a:pt x="77" y="81"/>
                      </a:cubicBezTo>
                      <a:cubicBezTo>
                        <a:pt x="66" y="54"/>
                        <a:pt x="48" y="34"/>
                        <a:pt x="40" y="7"/>
                      </a:cubicBezTo>
                      <a:cubicBezTo>
                        <a:pt x="33" y="4"/>
                        <a:pt x="23" y="0"/>
                        <a:pt x="15" y="0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51" name="Freeform 203">
                  <a:extLst>
                    <a:ext uri="{FF2B5EF4-FFF2-40B4-BE49-F238E27FC236}">
                      <a16:creationId xmlns:a16="http://schemas.microsoft.com/office/drawing/2014/main" id="{FD5A0944-F6CC-914A-081C-D2377D53D2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858537" y="1754099"/>
                  <a:ext cx="169412" cy="107374"/>
                </a:xfrm>
                <a:custGeom>
                  <a:avLst/>
                  <a:gdLst/>
                  <a:ahLst/>
                  <a:cxnLst>
                    <a:cxn ang="0">
                      <a:pos x="0" y="57"/>
                    </a:cxn>
                    <a:cxn ang="0">
                      <a:pos x="109" y="220"/>
                    </a:cxn>
                    <a:cxn ang="0">
                      <a:pos x="323" y="207"/>
                    </a:cxn>
                    <a:cxn ang="0">
                      <a:pos x="421" y="0"/>
                    </a:cxn>
                  </a:cxnLst>
                  <a:rect l="0" t="0" r="r" b="b"/>
                  <a:pathLst>
                    <a:path w="421" h="267">
                      <a:moveTo>
                        <a:pt x="0" y="57"/>
                      </a:moveTo>
                      <a:cubicBezTo>
                        <a:pt x="21" y="139"/>
                        <a:pt x="39" y="178"/>
                        <a:pt x="109" y="220"/>
                      </a:cubicBezTo>
                      <a:cubicBezTo>
                        <a:pt x="175" y="260"/>
                        <a:pt x="256" y="267"/>
                        <a:pt x="323" y="207"/>
                      </a:cubicBezTo>
                      <a:cubicBezTo>
                        <a:pt x="390" y="147"/>
                        <a:pt x="417" y="88"/>
                        <a:pt x="421" y="0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52" name="Freeform 204">
                  <a:extLst>
                    <a:ext uri="{FF2B5EF4-FFF2-40B4-BE49-F238E27FC236}">
                      <a16:creationId xmlns:a16="http://schemas.microsoft.com/office/drawing/2014/main" id="{809B15DC-9A25-1BCA-C2FE-CA0DAA5086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796921" y="1526621"/>
                  <a:ext cx="272183" cy="310702"/>
                </a:xfrm>
                <a:custGeom>
                  <a:avLst/>
                  <a:gdLst/>
                  <a:ahLst/>
                  <a:cxnLst>
                    <a:cxn ang="0">
                      <a:pos x="137" y="429"/>
                    </a:cxn>
                    <a:cxn ang="0">
                      <a:pos x="127" y="550"/>
                    </a:cxn>
                    <a:cxn ang="0">
                      <a:pos x="279" y="726"/>
                    </a:cxn>
                    <a:cxn ang="0">
                      <a:pos x="493" y="713"/>
                    </a:cxn>
                    <a:cxn ang="0">
                      <a:pos x="609" y="511"/>
                    </a:cxn>
                    <a:cxn ang="0">
                      <a:pos x="640" y="503"/>
                    </a:cxn>
                    <a:cxn ang="0">
                      <a:pos x="674" y="380"/>
                    </a:cxn>
                    <a:cxn ang="0">
                      <a:pos x="627" y="306"/>
                    </a:cxn>
                    <a:cxn ang="0">
                      <a:pos x="597" y="140"/>
                    </a:cxn>
                    <a:cxn ang="0">
                      <a:pos x="472" y="30"/>
                    </a:cxn>
                    <a:cxn ang="0">
                      <a:pos x="345" y="8"/>
                    </a:cxn>
                    <a:cxn ang="0">
                      <a:pos x="86" y="299"/>
                    </a:cxn>
                    <a:cxn ang="0">
                      <a:pos x="87" y="307"/>
                    </a:cxn>
                    <a:cxn ang="0">
                      <a:pos x="82" y="497"/>
                    </a:cxn>
                    <a:cxn ang="0">
                      <a:pos x="127" y="550"/>
                    </a:cxn>
                  </a:cxnLst>
                  <a:rect l="0" t="0" r="r" b="b"/>
                  <a:pathLst>
                    <a:path w="676" h="772">
                      <a:moveTo>
                        <a:pt x="137" y="429"/>
                      </a:moveTo>
                      <a:cubicBezTo>
                        <a:pt x="137" y="516"/>
                        <a:pt x="88" y="476"/>
                        <a:pt x="127" y="550"/>
                      </a:cubicBezTo>
                      <a:cubicBezTo>
                        <a:pt x="171" y="635"/>
                        <a:pt x="209" y="684"/>
                        <a:pt x="279" y="726"/>
                      </a:cubicBezTo>
                      <a:cubicBezTo>
                        <a:pt x="345" y="766"/>
                        <a:pt x="427" y="772"/>
                        <a:pt x="493" y="713"/>
                      </a:cubicBezTo>
                      <a:cubicBezTo>
                        <a:pt x="561" y="652"/>
                        <a:pt x="604" y="600"/>
                        <a:pt x="609" y="511"/>
                      </a:cubicBezTo>
                      <a:cubicBezTo>
                        <a:pt x="617" y="501"/>
                        <a:pt x="631" y="502"/>
                        <a:pt x="640" y="503"/>
                      </a:cubicBezTo>
                      <a:cubicBezTo>
                        <a:pt x="662" y="461"/>
                        <a:pt x="673" y="435"/>
                        <a:pt x="674" y="380"/>
                      </a:cubicBezTo>
                      <a:cubicBezTo>
                        <a:pt x="676" y="305"/>
                        <a:pt x="627" y="306"/>
                        <a:pt x="627" y="306"/>
                      </a:cubicBezTo>
                      <a:cubicBezTo>
                        <a:pt x="625" y="263"/>
                        <a:pt x="614" y="176"/>
                        <a:pt x="597" y="140"/>
                      </a:cubicBezTo>
                      <a:cubicBezTo>
                        <a:pt x="565" y="70"/>
                        <a:pt x="521" y="50"/>
                        <a:pt x="472" y="30"/>
                      </a:cubicBezTo>
                      <a:cubicBezTo>
                        <a:pt x="430" y="13"/>
                        <a:pt x="386" y="6"/>
                        <a:pt x="345" y="8"/>
                      </a:cubicBezTo>
                      <a:cubicBezTo>
                        <a:pt x="179" y="0"/>
                        <a:pt x="83" y="115"/>
                        <a:pt x="86" y="299"/>
                      </a:cubicBezTo>
                      <a:cubicBezTo>
                        <a:pt x="86" y="302"/>
                        <a:pt x="86" y="305"/>
                        <a:pt x="87" y="307"/>
                      </a:cubicBezTo>
                      <a:cubicBezTo>
                        <a:pt x="0" y="325"/>
                        <a:pt x="58" y="453"/>
                        <a:pt x="82" y="497"/>
                      </a:cubicBezTo>
                      <a:cubicBezTo>
                        <a:pt x="111" y="499"/>
                        <a:pt x="124" y="524"/>
                        <a:pt x="127" y="550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53" name="Freihandform 981">
                  <a:extLst>
                    <a:ext uri="{FF2B5EF4-FFF2-40B4-BE49-F238E27FC236}">
                      <a16:creationId xmlns:a16="http://schemas.microsoft.com/office/drawing/2014/main" id="{3043097A-1F6E-E8E0-4EFA-937962C578C4}"/>
                    </a:ext>
                  </a:extLst>
                </p:cNvPr>
                <p:cNvSpPr/>
                <p:nvPr/>
              </p:nvSpPr>
              <p:spPr bwMode="auto">
                <a:xfrm rot="198387">
                  <a:off x="5084842" y="2589611"/>
                  <a:ext cx="24428" cy="67856"/>
                </a:xfrm>
                <a:custGeom>
                  <a:avLst/>
                  <a:gdLst>
                    <a:gd name="connsiteX0" fmla="*/ 10303 w 23182"/>
                    <a:gd name="connsiteY0" fmla="*/ 0 h 64394"/>
                    <a:gd name="connsiteX1" fmla="*/ 0 w 23182"/>
                    <a:gd name="connsiteY1" fmla="*/ 36061 h 64394"/>
                    <a:gd name="connsiteX2" fmla="*/ 23182 w 23182"/>
                    <a:gd name="connsiteY2" fmla="*/ 64394 h 64394"/>
                    <a:gd name="connsiteX3" fmla="*/ 10303 w 23182"/>
                    <a:gd name="connsiteY3" fmla="*/ 0 h 64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182" h="64394">
                      <a:moveTo>
                        <a:pt x="10303" y="0"/>
                      </a:moveTo>
                      <a:lnTo>
                        <a:pt x="0" y="36061"/>
                      </a:lnTo>
                      <a:lnTo>
                        <a:pt x="23182" y="64394"/>
                      </a:lnTo>
                      <a:lnTo>
                        <a:pt x="10303" y="0"/>
                      </a:lnTo>
                      <a:close/>
                    </a:path>
                  </a:pathLst>
                </a:custGeom>
                <a:solidFill>
                  <a:srgbClr val="35343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2854" name="Gruppieren 834">
                  <a:extLst>
                    <a:ext uri="{FF2B5EF4-FFF2-40B4-BE49-F238E27FC236}">
                      <a16:creationId xmlns:a16="http://schemas.microsoft.com/office/drawing/2014/main" id="{F723176F-8991-DEF8-434C-64AC3ED0F331}"/>
                    </a:ext>
                  </a:extLst>
                </p:cNvPr>
                <p:cNvGrpSpPr/>
                <p:nvPr/>
              </p:nvGrpSpPr>
              <p:grpSpPr>
                <a:xfrm rot="185563">
                  <a:off x="4822386" y="1494137"/>
                  <a:ext cx="247830" cy="210127"/>
                  <a:chOff x="5356540" y="2716091"/>
                  <a:chExt cx="247830" cy="210127"/>
                </a:xfrm>
              </p:grpSpPr>
              <p:sp>
                <p:nvSpPr>
                  <p:cNvPr id="2855" name="Freeform 27">
                    <a:extLst>
                      <a:ext uri="{FF2B5EF4-FFF2-40B4-BE49-F238E27FC236}">
                        <a16:creationId xmlns:a16="http://schemas.microsoft.com/office/drawing/2014/main" id="{04472152-7221-56CC-4A0E-2D3F86F4228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56540" y="2716091"/>
                    <a:ext cx="247830" cy="210127"/>
                  </a:xfrm>
                  <a:custGeom>
                    <a:avLst/>
                    <a:gdLst/>
                    <a:ahLst/>
                    <a:cxnLst>
                      <a:cxn ang="0">
                        <a:pos x="103" y="251"/>
                      </a:cxn>
                      <a:cxn ang="0">
                        <a:pos x="91" y="393"/>
                      </a:cxn>
                      <a:cxn ang="0">
                        <a:pos x="75" y="531"/>
                      </a:cxn>
                      <a:cxn ang="0">
                        <a:pos x="69" y="531"/>
                      </a:cxn>
                      <a:cxn ang="0">
                        <a:pos x="54" y="504"/>
                      </a:cxn>
                      <a:cxn ang="0">
                        <a:pos x="53" y="445"/>
                      </a:cxn>
                      <a:cxn ang="0">
                        <a:pos x="14" y="405"/>
                      </a:cxn>
                      <a:cxn ang="0">
                        <a:pos x="14" y="343"/>
                      </a:cxn>
                      <a:cxn ang="0">
                        <a:pos x="1" y="288"/>
                      </a:cxn>
                      <a:cxn ang="0">
                        <a:pos x="75" y="92"/>
                      </a:cxn>
                      <a:cxn ang="0">
                        <a:pos x="282" y="8"/>
                      </a:cxn>
                      <a:cxn ang="0">
                        <a:pos x="423" y="32"/>
                      </a:cxn>
                      <a:cxn ang="0">
                        <a:pos x="530" y="92"/>
                      </a:cxn>
                      <a:cxn ang="0">
                        <a:pos x="587" y="175"/>
                      </a:cxn>
                      <a:cxn ang="0">
                        <a:pos x="612" y="221"/>
                      </a:cxn>
                      <a:cxn ang="0">
                        <a:pos x="599" y="271"/>
                      </a:cxn>
                      <a:cxn ang="0">
                        <a:pos x="621" y="377"/>
                      </a:cxn>
                      <a:cxn ang="0">
                        <a:pos x="602" y="380"/>
                      </a:cxn>
                      <a:cxn ang="0">
                        <a:pos x="606" y="394"/>
                      </a:cxn>
                      <a:cxn ang="0">
                        <a:pos x="584" y="440"/>
                      </a:cxn>
                      <a:cxn ang="0">
                        <a:pos x="571" y="494"/>
                      </a:cxn>
                      <a:cxn ang="0">
                        <a:pos x="535" y="269"/>
                      </a:cxn>
                      <a:cxn ang="0">
                        <a:pos x="514" y="217"/>
                      </a:cxn>
                      <a:cxn ang="0">
                        <a:pos x="480" y="192"/>
                      </a:cxn>
                      <a:cxn ang="0">
                        <a:pos x="436" y="211"/>
                      </a:cxn>
                      <a:cxn ang="0">
                        <a:pos x="383" y="224"/>
                      </a:cxn>
                      <a:cxn ang="0">
                        <a:pos x="227" y="216"/>
                      </a:cxn>
                      <a:cxn ang="0">
                        <a:pos x="98" y="254"/>
                      </a:cxn>
                    </a:cxnLst>
                    <a:rect l="0" t="0" r="r" b="b"/>
                    <a:pathLst>
                      <a:path w="626" h="531">
                        <a:moveTo>
                          <a:pt x="103" y="251"/>
                        </a:moveTo>
                        <a:cubicBezTo>
                          <a:pt x="99" y="293"/>
                          <a:pt x="93" y="347"/>
                          <a:pt x="91" y="393"/>
                        </a:cubicBezTo>
                        <a:cubicBezTo>
                          <a:pt x="89" y="442"/>
                          <a:pt x="78" y="483"/>
                          <a:pt x="75" y="531"/>
                        </a:cubicBezTo>
                        <a:cubicBezTo>
                          <a:pt x="74" y="531"/>
                          <a:pt x="70" y="531"/>
                          <a:pt x="69" y="531"/>
                        </a:cubicBezTo>
                        <a:cubicBezTo>
                          <a:pt x="63" y="521"/>
                          <a:pt x="62" y="511"/>
                          <a:pt x="54" y="504"/>
                        </a:cubicBezTo>
                        <a:cubicBezTo>
                          <a:pt x="48" y="486"/>
                          <a:pt x="60" y="462"/>
                          <a:pt x="53" y="445"/>
                        </a:cubicBezTo>
                        <a:cubicBezTo>
                          <a:pt x="45" y="428"/>
                          <a:pt x="20" y="423"/>
                          <a:pt x="14" y="405"/>
                        </a:cubicBezTo>
                        <a:cubicBezTo>
                          <a:pt x="7" y="386"/>
                          <a:pt x="19" y="362"/>
                          <a:pt x="14" y="343"/>
                        </a:cubicBezTo>
                        <a:cubicBezTo>
                          <a:pt x="8" y="323"/>
                          <a:pt x="0" y="313"/>
                          <a:pt x="1" y="288"/>
                        </a:cubicBezTo>
                        <a:cubicBezTo>
                          <a:pt x="4" y="215"/>
                          <a:pt x="23" y="141"/>
                          <a:pt x="75" y="92"/>
                        </a:cubicBezTo>
                        <a:cubicBezTo>
                          <a:pt x="134" y="35"/>
                          <a:pt x="205" y="20"/>
                          <a:pt x="282" y="8"/>
                        </a:cubicBezTo>
                        <a:cubicBezTo>
                          <a:pt x="335" y="0"/>
                          <a:pt x="374" y="21"/>
                          <a:pt x="423" y="32"/>
                        </a:cubicBezTo>
                        <a:cubicBezTo>
                          <a:pt x="470" y="42"/>
                          <a:pt x="496" y="56"/>
                          <a:pt x="530" y="92"/>
                        </a:cubicBezTo>
                        <a:cubicBezTo>
                          <a:pt x="539" y="101"/>
                          <a:pt x="626" y="174"/>
                          <a:pt x="587" y="175"/>
                        </a:cubicBezTo>
                        <a:cubicBezTo>
                          <a:pt x="595" y="190"/>
                          <a:pt x="609" y="201"/>
                          <a:pt x="612" y="221"/>
                        </a:cubicBezTo>
                        <a:cubicBezTo>
                          <a:pt x="615" y="246"/>
                          <a:pt x="603" y="252"/>
                          <a:pt x="599" y="271"/>
                        </a:cubicBezTo>
                        <a:cubicBezTo>
                          <a:pt x="592" y="309"/>
                          <a:pt x="615" y="346"/>
                          <a:pt x="621" y="377"/>
                        </a:cubicBezTo>
                        <a:cubicBezTo>
                          <a:pt x="614" y="377"/>
                          <a:pt x="609" y="381"/>
                          <a:pt x="602" y="380"/>
                        </a:cubicBezTo>
                        <a:cubicBezTo>
                          <a:pt x="604" y="383"/>
                          <a:pt x="604" y="391"/>
                          <a:pt x="606" y="394"/>
                        </a:cubicBezTo>
                        <a:cubicBezTo>
                          <a:pt x="574" y="404"/>
                          <a:pt x="586" y="416"/>
                          <a:pt x="584" y="440"/>
                        </a:cubicBezTo>
                        <a:cubicBezTo>
                          <a:pt x="583" y="458"/>
                          <a:pt x="573" y="473"/>
                          <a:pt x="571" y="494"/>
                        </a:cubicBezTo>
                        <a:cubicBezTo>
                          <a:pt x="546" y="423"/>
                          <a:pt x="553" y="342"/>
                          <a:pt x="535" y="269"/>
                        </a:cubicBezTo>
                        <a:cubicBezTo>
                          <a:pt x="530" y="250"/>
                          <a:pt x="525" y="233"/>
                          <a:pt x="514" y="217"/>
                        </a:cubicBezTo>
                        <a:cubicBezTo>
                          <a:pt x="503" y="200"/>
                          <a:pt x="497" y="189"/>
                          <a:pt x="480" y="192"/>
                        </a:cubicBezTo>
                        <a:cubicBezTo>
                          <a:pt x="466" y="194"/>
                          <a:pt x="449" y="207"/>
                          <a:pt x="436" y="211"/>
                        </a:cubicBezTo>
                        <a:cubicBezTo>
                          <a:pt x="419" y="217"/>
                          <a:pt x="401" y="221"/>
                          <a:pt x="383" y="224"/>
                        </a:cubicBezTo>
                        <a:cubicBezTo>
                          <a:pt x="329" y="232"/>
                          <a:pt x="278" y="219"/>
                          <a:pt x="227" y="216"/>
                        </a:cubicBezTo>
                        <a:cubicBezTo>
                          <a:pt x="192" y="215"/>
                          <a:pt x="123" y="229"/>
                          <a:pt x="98" y="25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856" name="Freeform 28">
                    <a:extLst>
                      <a:ext uri="{FF2B5EF4-FFF2-40B4-BE49-F238E27FC236}">
                        <a16:creationId xmlns:a16="http://schemas.microsoft.com/office/drawing/2014/main" id="{91885F7B-2441-4EA2-D488-97311F88044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00945" y="2752453"/>
                    <a:ext cx="123161" cy="48259"/>
                  </a:xfrm>
                  <a:custGeom>
                    <a:avLst/>
                    <a:gdLst/>
                    <a:ahLst/>
                    <a:cxnLst>
                      <a:cxn ang="0">
                        <a:pos x="209" y="112"/>
                      </a:cxn>
                      <a:cxn ang="0">
                        <a:pos x="120" y="62"/>
                      </a:cxn>
                      <a:cxn ang="0">
                        <a:pos x="0" y="57"/>
                      </a:cxn>
                      <a:cxn ang="0">
                        <a:pos x="110" y="46"/>
                      </a:cxn>
                      <a:cxn ang="0">
                        <a:pos x="233" y="81"/>
                      </a:cxn>
                      <a:cxn ang="0">
                        <a:pos x="105" y="14"/>
                      </a:cxn>
                      <a:cxn ang="0">
                        <a:pos x="258" y="37"/>
                      </a:cxn>
                      <a:cxn ang="0">
                        <a:pos x="241" y="7"/>
                      </a:cxn>
                      <a:cxn ang="0">
                        <a:pos x="304" y="87"/>
                      </a:cxn>
                      <a:cxn ang="0">
                        <a:pos x="209" y="122"/>
                      </a:cxn>
                    </a:cxnLst>
                    <a:rect l="0" t="0" r="r" b="b"/>
                    <a:pathLst>
                      <a:path w="311" h="122">
                        <a:moveTo>
                          <a:pt x="209" y="112"/>
                        </a:moveTo>
                        <a:cubicBezTo>
                          <a:pt x="179" y="97"/>
                          <a:pt x="152" y="71"/>
                          <a:pt x="120" y="62"/>
                        </a:cubicBezTo>
                        <a:cubicBezTo>
                          <a:pt x="84" y="52"/>
                          <a:pt x="39" y="57"/>
                          <a:pt x="0" y="57"/>
                        </a:cubicBezTo>
                        <a:cubicBezTo>
                          <a:pt x="23" y="42"/>
                          <a:pt x="73" y="39"/>
                          <a:pt x="110" y="46"/>
                        </a:cubicBezTo>
                        <a:cubicBezTo>
                          <a:pt x="154" y="56"/>
                          <a:pt x="185" y="90"/>
                          <a:pt x="233" y="81"/>
                        </a:cubicBezTo>
                        <a:cubicBezTo>
                          <a:pt x="254" y="4"/>
                          <a:pt x="139" y="25"/>
                          <a:pt x="105" y="14"/>
                        </a:cubicBezTo>
                        <a:cubicBezTo>
                          <a:pt x="163" y="0"/>
                          <a:pt x="211" y="11"/>
                          <a:pt x="258" y="37"/>
                        </a:cubicBezTo>
                        <a:cubicBezTo>
                          <a:pt x="253" y="29"/>
                          <a:pt x="250" y="17"/>
                          <a:pt x="241" y="7"/>
                        </a:cubicBezTo>
                        <a:cubicBezTo>
                          <a:pt x="263" y="12"/>
                          <a:pt x="311" y="63"/>
                          <a:pt x="304" y="87"/>
                        </a:cubicBezTo>
                        <a:cubicBezTo>
                          <a:pt x="297" y="109"/>
                          <a:pt x="232" y="119"/>
                          <a:pt x="209" y="122"/>
                        </a:cubicBezTo>
                      </a:path>
                    </a:pathLst>
                  </a:custGeom>
                  <a:solidFill>
                    <a:srgbClr val="8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857" name="Freeform 29">
                    <a:extLst>
                      <a:ext uri="{FF2B5EF4-FFF2-40B4-BE49-F238E27FC236}">
                        <a16:creationId xmlns:a16="http://schemas.microsoft.com/office/drawing/2014/main" id="{BF7292E2-7A29-A0B3-162A-7AAC7780EDF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35500" y="2754128"/>
                    <a:ext cx="25303" cy="27313"/>
                  </a:xfrm>
                  <a:custGeom>
                    <a:avLst/>
                    <a:gdLst/>
                    <a:ahLst/>
                    <a:cxnLst>
                      <a:cxn ang="0">
                        <a:pos x="3" y="48"/>
                      </a:cxn>
                      <a:cxn ang="0">
                        <a:pos x="12" y="0"/>
                      </a:cxn>
                      <a:cxn ang="0">
                        <a:pos x="14" y="38"/>
                      </a:cxn>
                      <a:cxn ang="0">
                        <a:pos x="64" y="19"/>
                      </a:cxn>
                      <a:cxn ang="0">
                        <a:pos x="8" y="69"/>
                      </a:cxn>
                      <a:cxn ang="0">
                        <a:pos x="3" y="53"/>
                      </a:cxn>
                    </a:cxnLst>
                    <a:rect l="0" t="0" r="r" b="b"/>
                    <a:pathLst>
                      <a:path w="64" h="69">
                        <a:moveTo>
                          <a:pt x="3" y="48"/>
                        </a:moveTo>
                        <a:cubicBezTo>
                          <a:pt x="1" y="31"/>
                          <a:pt x="4" y="15"/>
                          <a:pt x="12" y="0"/>
                        </a:cubicBezTo>
                        <a:cubicBezTo>
                          <a:pt x="10" y="11"/>
                          <a:pt x="14" y="26"/>
                          <a:pt x="14" y="38"/>
                        </a:cubicBezTo>
                        <a:cubicBezTo>
                          <a:pt x="30" y="29"/>
                          <a:pt x="48" y="12"/>
                          <a:pt x="64" y="19"/>
                        </a:cubicBezTo>
                        <a:cubicBezTo>
                          <a:pt x="48" y="34"/>
                          <a:pt x="22" y="47"/>
                          <a:pt x="8" y="69"/>
                        </a:cubicBezTo>
                        <a:cubicBezTo>
                          <a:pt x="0" y="65"/>
                          <a:pt x="4" y="61"/>
                          <a:pt x="3" y="53"/>
                        </a:cubicBezTo>
                      </a:path>
                    </a:pathLst>
                  </a:custGeom>
                  <a:solidFill>
                    <a:srgbClr val="8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858" name="Freeform 30">
                    <a:extLst>
                      <a:ext uri="{FF2B5EF4-FFF2-40B4-BE49-F238E27FC236}">
                        <a16:creationId xmlns:a16="http://schemas.microsoft.com/office/drawing/2014/main" id="{6D77CB86-4CD7-34EB-1094-46E51244BF1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70113" y="2808755"/>
                    <a:ext cx="29324" cy="39043"/>
                  </a:xfrm>
                  <a:custGeom>
                    <a:avLst/>
                    <a:gdLst/>
                    <a:ahLst/>
                    <a:cxnLst>
                      <a:cxn ang="0">
                        <a:pos x="74" y="0"/>
                      </a:cxn>
                      <a:cxn ang="0">
                        <a:pos x="0" y="48"/>
                      </a:cxn>
                      <a:cxn ang="0">
                        <a:pos x="29" y="50"/>
                      </a:cxn>
                      <a:cxn ang="0">
                        <a:pos x="4" y="79"/>
                      </a:cxn>
                      <a:cxn ang="0">
                        <a:pos x="64" y="10"/>
                      </a:cxn>
                    </a:cxnLst>
                    <a:rect l="0" t="0" r="r" b="b"/>
                    <a:pathLst>
                      <a:path w="74" h="99">
                        <a:moveTo>
                          <a:pt x="74" y="0"/>
                        </a:moveTo>
                        <a:cubicBezTo>
                          <a:pt x="50" y="10"/>
                          <a:pt x="12" y="17"/>
                          <a:pt x="0" y="48"/>
                        </a:cubicBezTo>
                        <a:cubicBezTo>
                          <a:pt x="9" y="47"/>
                          <a:pt x="20" y="52"/>
                          <a:pt x="29" y="50"/>
                        </a:cubicBezTo>
                        <a:cubicBezTo>
                          <a:pt x="20" y="58"/>
                          <a:pt x="13" y="71"/>
                          <a:pt x="4" y="79"/>
                        </a:cubicBezTo>
                        <a:cubicBezTo>
                          <a:pt x="43" y="99"/>
                          <a:pt x="42" y="26"/>
                          <a:pt x="64" y="10"/>
                        </a:cubicBezTo>
                      </a:path>
                    </a:pathLst>
                  </a:custGeom>
                  <a:solidFill>
                    <a:srgbClr val="8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859" name="Freeform 80">
                    <a:extLst>
                      <a:ext uri="{FF2B5EF4-FFF2-40B4-BE49-F238E27FC236}">
                        <a16:creationId xmlns:a16="http://schemas.microsoft.com/office/drawing/2014/main" id="{6837D2B6-C3FD-8A40-1929-EA5A5C683AA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45051" y="2790825"/>
                    <a:ext cx="35189" cy="87972"/>
                  </a:xfrm>
                  <a:custGeom>
                    <a:avLst/>
                    <a:gdLst/>
                    <a:ahLst/>
                    <a:cxnLst>
                      <a:cxn ang="0">
                        <a:pos x="24" y="5"/>
                      </a:cxn>
                      <a:cxn ang="0">
                        <a:pos x="88" y="79"/>
                      </a:cxn>
                      <a:cxn ang="0">
                        <a:pos x="69" y="75"/>
                      </a:cxn>
                      <a:cxn ang="0">
                        <a:pos x="77" y="138"/>
                      </a:cxn>
                      <a:cxn ang="0">
                        <a:pos x="79" y="222"/>
                      </a:cxn>
                      <a:cxn ang="0">
                        <a:pos x="59" y="109"/>
                      </a:cxn>
                      <a:cxn ang="0">
                        <a:pos x="0" y="6"/>
                      </a:cxn>
                      <a:cxn ang="0">
                        <a:pos x="24" y="0"/>
                      </a:cxn>
                    </a:cxnLst>
                    <a:rect l="0" t="0" r="r" b="b"/>
                    <a:pathLst>
                      <a:path w="89" h="222">
                        <a:moveTo>
                          <a:pt x="24" y="5"/>
                        </a:moveTo>
                        <a:cubicBezTo>
                          <a:pt x="56" y="5"/>
                          <a:pt x="89" y="49"/>
                          <a:pt x="88" y="79"/>
                        </a:cubicBezTo>
                        <a:cubicBezTo>
                          <a:pt x="82" y="77"/>
                          <a:pt x="75" y="77"/>
                          <a:pt x="69" y="75"/>
                        </a:cubicBezTo>
                        <a:cubicBezTo>
                          <a:pt x="69" y="97"/>
                          <a:pt x="73" y="116"/>
                          <a:pt x="77" y="138"/>
                        </a:cubicBezTo>
                        <a:cubicBezTo>
                          <a:pt x="63" y="156"/>
                          <a:pt x="79" y="193"/>
                          <a:pt x="79" y="222"/>
                        </a:cubicBezTo>
                        <a:cubicBezTo>
                          <a:pt x="60" y="187"/>
                          <a:pt x="68" y="148"/>
                          <a:pt x="59" y="109"/>
                        </a:cubicBezTo>
                        <a:cubicBezTo>
                          <a:pt x="49" y="66"/>
                          <a:pt x="8" y="42"/>
                          <a:pt x="0" y="6"/>
                        </a:cubicBezTo>
                        <a:cubicBezTo>
                          <a:pt x="8" y="0"/>
                          <a:pt x="15" y="0"/>
                          <a:pt x="24" y="0"/>
                        </a:cubicBezTo>
                      </a:path>
                    </a:pathLst>
                  </a:custGeom>
                  <a:solidFill>
                    <a:srgbClr val="8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grpSp>
            <p:nvGrpSpPr>
              <p:cNvPr id="2860" name="Gruppieren 576">
                <a:extLst>
                  <a:ext uri="{FF2B5EF4-FFF2-40B4-BE49-F238E27FC236}">
                    <a16:creationId xmlns:a16="http://schemas.microsoft.com/office/drawing/2014/main" id="{9A039E8F-3E19-BCA2-A2FB-14CB9104A6E5}"/>
                  </a:ext>
                </a:extLst>
              </p:cNvPr>
              <p:cNvGrpSpPr/>
              <p:nvPr/>
            </p:nvGrpSpPr>
            <p:grpSpPr bwMode="gray">
              <a:xfrm>
                <a:off x="6565479" y="1573821"/>
                <a:ext cx="607839" cy="1645131"/>
                <a:chOff x="5421312" y="6054726"/>
                <a:chExt cx="7518401" cy="20462875"/>
              </a:xfrm>
            </p:grpSpPr>
            <p:sp>
              <p:nvSpPr>
                <p:cNvPr id="2861" name="Freeform 226">
                  <a:extLst>
                    <a:ext uri="{FF2B5EF4-FFF2-40B4-BE49-F238E27FC236}">
                      <a16:creationId xmlns:a16="http://schemas.microsoft.com/office/drawing/2014/main" id="{9D905964-1FF5-9477-16EC-C9115C9648C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421312" y="16295688"/>
                  <a:ext cx="4440238" cy="9461500"/>
                </a:xfrm>
                <a:custGeom>
                  <a:avLst/>
                  <a:gdLst/>
                  <a:ahLst/>
                  <a:cxnLst>
                    <a:cxn ang="0">
                      <a:pos x="603" y="921"/>
                    </a:cxn>
                    <a:cxn ang="0">
                      <a:pos x="573" y="1072"/>
                    </a:cxn>
                    <a:cxn ang="0">
                      <a:pos x="535" y="1247"/>
                    </a:cxn>
                    <a:cxn ang="0">
                      <a:pos x="467" y="1567"/>
                    </a:cxn>
                    <a:cxn ang="0">
                      <a:pos x="377" y="1862"/>
                    </a:cxn>
                    <a:cxn ang="0">
                      <a:pos x="337" y="2019"/>
                    </a:cxn>
                    <a:cxn ang="0">
                      <a:pos x="185" y="2359"/>
                    </a:cxn>
                    <a:cxn ang="0">
                      <a:pos x="20" y="2519"/>
                    </a:cxn>
                    <a:cxn ang="0">
                      <a:pos x="321" y="2434"/>
                    </a:cxn>
                    <a:cxn ang="0">
                      <a:pos x="398" y="2322"/>
                    </a:cxn>
                    <a:cxn ang="0">
                      <a:pos x="514" y="2249"/>
                    </a:cxn>
                    <a:cxn ang="0">
                      <a:pos x="559" y="1944"/>
                    </a:cxn>
                    <a:cxn ang="0">
                      <a:pos x="726" y="1664"/>
                    </a:cxn>
                    <a:cxn ang="0">
                      <a:pos x="860" y="1284"/>
                    </a:cxn>
                    <a:cxn ang="0">
                      <a:pos x="946" y="951"/>
                    </a:cxn>
                    <a:cxn ang="0">
                      <a:pos x="1164" y="269"/>
                    </a:cxn>
                    <a:cxn ang="0">
                      <a:pos x="1184" y="202"/>
                    </a:cxn>
                    <a:cxn ang="0">
                      <a:pos x="625" y="277"/>
                    </a:cxn>
                    <a:cxn ang="0">
                      <a:pos x="603" y="898"/>
                    </a:cxn>
                  </a:cxnLst>
                  <a:rect l="0" t="0" r="r" b="b"/>
                  <a:pathLst>
                    <a:path w="1184" h="2523">
                      <a:moveTo>
                        <a:pt x="603" y="921"/>
                      </a:moveTo>
                      <a:cubicBezTo>
                        <a:pt x="578" y="960"/>
                        <a:pt x="578" y="1023"/>
                        <a:pt x="573" y="1072"/>
                      </a:cubicBezTo>
                      <a:cubicBezTo>
                        <a:pt x="566" y="1133"/>
                        <a:pt x="550" y="1187"/>
                        <a:pt x="535" y="1247"/>
                      </a:cubicBezTo>
                      <a:cubicBezTo>
                        <a:pt x="508" y="1354"/>
                        <a:pt x="489" y="1457"/>
                        <a:pt x="467" y="1567"/>
                      </a:cubicBezTo>
                      <a:cubicBezTo>
                        <a:pt x="445" y="1672"/>
                        <a:pt x="394" y="1752"/>
                        <a:pt x="377" y="1862"/>
                      </a:cubicBezTo>
                      <a:cubicBezTo>
                        <a:pt x="369" y="1917"/>
                        <a:pt x="366" y="1969"/>
                        <a:pt x="337" y="2019"/>
                      </a:cubicBezTo>
                      <a:cubicBezTo>
                        <a:pt x="309" y="2069"/>
                        <a:pt x="221" y="2300"/>
                        <a:pt x="185" y="2359"/>
                      </a:cubicBezTo>
                      <a:cubicBezTo>
                        <a:pt x="149" y="2417"/>
                        <a:pt x="0" y="2443"/>
                        <a:pt x="20" y="2519"/>
                      </a:cubicBezTo>
                      <a:cubicBezTo>
                        <a:pt x="142" y="2523"/>
                        <a:pt x="235" y="2515"/>
                        <a:pt x="321" y="2434"/>
                      </a:cubicBezTo>
                      <a:cubicBezTo>
                        <a:pt x="356" y="2402"/>
                        <a:pt x="367" y="2356"/>
                        <a:pt x="398" y="2322"/>
                      </a:cubicBezTo>
                      <a:cubicBezTo>
                        <a:pt x="428" y="2290"/>
                        <a:pt x="483" y="2282"/>
                        <a:pt x="514" y="2249"/>
                      </a:cubicBezTo>
                      <a:cubicBezTo>
                        <a:pt x="587" y="2168"/>
                        <a:pt x="500" y="2041"/>
                        <a:pt x="559" y="1944"/>
                      </a:cubicBezTo>
                      <a:cubicBezTo>
                        <a:pt x="619" y="1846"/>
                        <a:pt x="677" y="1766"/>
                        <a:pt x="726" y="1664"/>
                      </a:cubicBezTo>
                      <a:cubicBezTo>
                        <a:pt x="784" y="1543"/>
                        <a:pt x="843" y="1422"/>
                        <a:pt x="860" y="1284"/>
                      </a:cubicBezTo>
                      <a:cubicBezTo>
                        <a:pt x="876" y="1164"/>
                        <a:pt x="918" y="1070"/>
                        <a:pt x="946" y="951"/>
                      </a:cubicBezTo>
                      <a:cubicBezTo>
                        <a:pt x="1001" y="713"/>
                        <a:pt x="1099" y="503"/>
                        <a:pt x="1164" y="269"/>
                      </a:cubicBezTo>
                      <a:cubicBezTo>
                        <a:pt x="1170" y="246"/>
                        <a:pt x="1182" y="226"/>
                        <a:pt x="1184" y="202"/>
                      </a:cubicBezTo>
                      <a:cubicBezTo>
                        <a:pt x="1012" y="178"/>
                        <a:pt x="664" y="0"/>
                        <a:pt x="625" y="277"/>
                      </a:cubicBezTo>
                      <a:cubicBezTo>
                        <a:pt x="597" y="482"/>
                        <a:pt x="676" y="704"/>
                        <a:pt x="603" y="898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2" name="Freeform 227">
                  <a:extLst>
                    <a:ext uri="{FF2B5EF4-FFF2-40B4-BE49-F238E27FC236}">
                      <a16:creationId xmlns:a16="http://schemas.microsoft.com/office/drawing/2014/main" id="{66696E38-F803-C923-ED0B-8397B43EE838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9985375" y="16981488"/>
                  <a:ext cx="1668463" cy="9536113"/>
                </a:xfrm>
                <a:custGeom>
                  <a:avLst/>
                  <a:gdLst/>
                  <a:ahLst/>
                  <a:cxnLst>
                    <a:cxn ang="0">
                      <a:pos x="83" y="783"/>
                    </a:cxn>
                    <a:cxn ang="0">
                      <a:pos x="145" y="1141"/>
                    </a:cxn>
                    <a:cxn ang="0">
                      <a:pos x="152" y="1554"/>
                    </a:cxn>
                    <a:cxn ang="0">
                      <a:pos x="159" y="1920"/>
                    </a:cxn>
                    <a:cxn ang="0">
                      <a:pos x="129" y="2102"/>
                    </a:cxn>
                    <a:cxn ang="0">
                      <a:pos x="127" y="2260"/>
                    </a:cxn>
                    <a:cxn ang="0">
                      <a:pos x="233" y="2436"/>
                    </a:cxn>
                    <a:cxn ang="0">
                      <a:pos x="289" y="2436"/>
                    </a:cxn>
                    <a:cxn ang="0">
                      <a:pos x="342" y="2406"/>
                    </a:cxn>
                    <a:cxn ang="0">
                      <a:pos x="333" y="2071"/>
                    </a:cxn>
                    <a:cxn ang="0">
                      <a:pos x="341" y="1715"/>
                    </a:cxn>
                    <a:cxn ang="0">
                      <a:pos x="409" y="1346"/>
                    </a:cxn>
                    <a:cxn ang="0">
                      <a:pos x="439" y="972"/>
                    </a:cxn>
                    <a:cxn ang="0">
                      <a:pos x="409" y="768"/>
                    </a:cxn>
                    <a:cxn ang="0">
                      <a:pos x="328" y="512"/>
                    </a:cxn>
                    <a:cxn ang="0">
                      <a:pos x="218" y="19"/>
                    </a:cxn>
                    <a:cxn ang="0">
                      <a:pos x="16" y="4"/>
                    </a:cxn>
                    <a:cxn ang="0">
                      <a:pos x="106" y="775"/>
                    </a:cxn>
                  </a:cxnLst>
                  <a:rect l="0" t="0" r="r" b="b"/>
                  <a:pathLst>
                    <a:path w="445" h="2543">
                      <a:moveTo>
                        <a:pt x="83" y="783"/>
                      </a:moveTo>
                      <a:cubicBezTo>
                        <a:pt x="84" y="915"/>
                        <a:pt x="158" y="1002"/>
                        <a:pt x="145" y="1141"/>
                      </a:cubicBezTo>
                      <a:cubicBezTo>
                        <a:pt x="131" y="1290"/>
                        <a:pt x="117" y="1404"/>
                        <a:pt x="152" y="1554"/>
                      </a:cubicBezTo>
                      <a:cubicBezTo>
                        <a:pt x="176" y="1660"/>
                        <a:pt x="185" y="1822"/>
                        <a:pt x="159" y="1920"/>
                      </a:cubicBezTo>
                      <a:cubicBezTo>
                        <a:pt x="145" y="1971"/>
                        <a:pt x="129" y="2042"/>
                        <a:pt x="129" y="2102"/>
                      </a:cubicBezTo>
                      <a:cubicBezTo>
                        <a:pt x="128" y="2162"/>
                        <a:pt x="122" y="2200"/>
                        <a:pt x="127" y="2260"/>
                      </a:cubicBezTo>
                      <a:cubicBezTo>
                        <a:pt x="128" y="2282"/>
                        <a:pt x="119" y="2543"/>
                        <a:pt x="233" y="2436"/>
                      </a:cubicBezTo>
                      <a:cubicBezTo>
                        <a:pt x="248" y="2466"/>
                        <a:pt x="274" y="2466"/>
                        <a:pt x="289" y="2436"/>
                      </a:cubicBezTo>
                      <a:cubicBezTo>
                        <a:pt x="319" y="2459"/>
                        <a:pt x="339" y="2444"/>
                        <a:pt x="342" y="2406"/>
                      </a:cubicBezTo>
                      <a:cubicBezTo>
                        <a:pt x="411" y="2404"/>
                        <a:pt x="342" y="2131"/>
                        <a:pt x="333" y="2071"/>
                      </a:cubicBezTo>
                      <a:cubicBezTo>
                        <a:pt x="314" y="1937"/>
                        <a:pt x="294" y="1848"/>
                        <a:pt x="341" y="1715"/>
                      </a:cubicBezTo>
                      <a:cubicBezTo>
                        <a:pt x="382" y="1598"/>
                        <a:pt x="408" y="1477"/>
                        <a:pt x="409" y="1346"/>
                      </a:cubicBezTo>
                      <a:cubicBezTo>
                        <a:pt x="410" y="1216"/>
                        <a:pt x="445" y="1098"/>
                        <a:pt x="439" y="972"/>
                      </a:cubicBezTo>
                      <a:cubicBezTo>
                        <a:pt x="436" y="903"/>
                        <a:pt x="412" y="839"/>
                        <a:pt x="409" y="768"/>
                      </a:cubicBezTo>
                      <a:cubicBezTo>
                        <a:pt x="405" y="674"/>
                        <a:pt x="359" y="600"/>
                        <a:pt x="328" y="512"/>
                      </a:cubicBezTo>
                      <a:cubicBezTo>
                        <a:pt x="271" y="351"/>
                        <a:pt x="313" y="167"/>
                        <a:pt x="218" y="19"/>
                      </a:cubicBezTo>
                      <a:cubicBezTo>
                        <a:pt x="154" y="5"/>
                        <a:pt x="85" y="0"/>
                        <a:pt x="16" y="4"/>
                      </a:cubicBezTo>
                      <a:cubicBezTo>
                        <a:pt x="0" y="274"/>
                        <a:pt x="106" y="510"/>
                        <a:pt x="106" y="775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3" name="Freeform 228">
                  <a:extLst>
                    <a:ext uri="{FF2B5EF4-FFF2-40B4-BE49-F238E27FC236}">
                      <a16:creationId xmlns:a16="http://schemas.microsoft.com/office/drawing/2014/main" id="{46BCD905-4AB2-A87F-0241-93B4CD4D135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629525" y="18586451"/>
                  <a:ext cx="1477963" cy="1970088"/>
                </a:xfrm>
                <a:custGeom>
                  <a:avLst/>
                  <a:gdLst/>
                  <a:ahLst/>
                  <a:cxnLst>
                    <a:cxn ang="0">
                      <a:pos x="6" y="313"/>
                    </a:cxn>
                    <a:cxn ang="0">
                      <a:pos x="165" y="407"/>
                    </a:cxn>
                    <a:cxn ang="0">
                      <a:pos x="250" y="449"/>
                    </a:cxn>
                    <a:cxn ang="0">
                      <a:pos x="297" y="525"/>
                    </a:cxn>
                    <a:cxn ang="0">
                      <a:pos x="325" y="454"/>
                    </a:cxn>
                    <a:cxn ang="0">
                      <a:pos x="348" y="374"/>
                    </a:cxn>
                    <a:cxn ang="0">
                      <a:pos x="378" y="104"/>
                    </a:cxn>
                    <a:cxn ang="0">
                      <a:pos x="191" y="44"/>
                    </a:cxn>
                    <a:cxn ang="0">
                      <a:pos x="78" y="204"/>
                    </a:cxn>
                    <a:cxn ang="0">
                      <a:pos x="10" y="313"/>
                    </a:cxn>
                  </a:cxnLst>
                  <a:rect l="0" t="0" r="r" b="b"/>
                  <a:pathLst>
                    <a:path w="394" h="525">
                      <a:moveTo>
                        <a:pt x="6" y="313"/>
                      </a:moveTo>
                      <a:cubicBezTo>
                        <a:pt x="0" y="353"/>
                        <a:pt x="134" y="395"/>
                        <a:pt x="165" y="407"/>
                      </a:cubicBezTo>
                      <a:cubicBezTo>
                        <a:pt x="195" y="418"/>
                        <a:pt x="227" y="429"/>
                        <a:pt x="250" y="449"/>
                      </a:cubicBezTo>
                      <a:cubicBezTo>
                        <a:pt x="275" y="471"/>
                        <a:pt x="276" y="505"/>
                        <a:pt x="297" y="525"/>
                      </a:cubicBezTo>
                      <a:cubicBezTo>
                        <a:pt x="300" y="500"/>
                        <a:pt x="316" y="477"/>
                        <a:pt x="325" y="454"/>
                      </a:cubicBezTo>
                      <a:cubicBezTo>
                        <a:pt x="334" y="429"/>
                        <a:pt x="341" y="400"/>
                        <a:pt x="348" y="374"/>
                      </a:cubicBezTo>
                      <a:cubicBezTo>
                        <a:pt x="369" y="300"/>
                        <a:pt x="394" y="182"/>
                        <a:pt x="378" y="104"/>
                      </a:cubicBezTo>
                      <a:cubicBezTo>
                        <a:pt x="361" y="26"/>
                        <a:pt x="248" y="0"/>
                        <a:pt x="191" y="44"/>
                      </a:cubicBezTo>
                      <a:cubicBezTo>
                        <a:pt x="139" y="84"/>
                        <a:pt x="110" y="153"/>
                        <a:pt x="78" y="204"/>
                      </a:cubicBezTo>
                      <a:cubicBezTo>
                        <a:pt x="59" y="236"/>
                        <a:pt x="17" y="278"/>
                        <a:pt x="10" y="313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4" name="Freeform 229">
                  <a:extLst>
                    <a:ext uri="{FF2B5EF4-FFF2-40B4-BE49-F238E27FC236}">
                      <a16:creationId xmlns:a16="http://schemas.microsoft.com/office/drawing/2014/main" id="{CB627E04-8EC3-80EF-6E9F-B4223A97880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0153650" y="18624551"/>
                  <a:ext cx="1474788" cy="1819275"/>
                </a:xfrm>
                <a:custGeom>
                  <a:avLst/>
                  <a:gdLst/>
                  <a:ahLst/>
                  <a:cxnLst>
                    <a:cxn ang="0">
                      <a:pos x="68" y="485"/>
                    </a:cxn>
                    <a:cxn ang="0">
                      <a:pos x="179" y="387"/>
                    </a:cxn>
                    <a:cxn ang="0">
                      <a:pos x="340" y="348"/>
                    </a:cxn>
                    <a:cxn ang="0">
                      <a:pos x="296" y="164"/>
                    </a:cxn>
                    <a:cxn ang="0">
                      <a:pos x="54" y="81"/>
                    </a:cxn>
                    <a:cxn ang="0">
                      <a:pos x="39" y="303"/>
                    </a:cxn>
                    <a:cxn ang="0">
                      <a:pos x="68" y="485"/>
                    </a:cxn>
                  </a:cxnLst>
                  <a:rect l="0" t="0" r="r" b="b"/>
                  <a:pathLst>
                    <a:path w="393" h="485">
                      <a:moveTo>
                        <a:pt x="68" y="485"/>
                      </a:moveTo>
                      <a:cubicBezTo>
                        <a:pt x="77" y="453"/>
                        <a:pt x="153" y="401"/>
                        <a:pt x="179" y="387"/>
                      </a:cubicBezTo>
                      <a:cubicBezTo>
                        <a:pt x="227" y="362"/>
                        <a:pt x="294" y="374"/>
                        <a:pt x="340" y="348"/>
                      </a:cubicBezTo>
                      <a:cubicBezTo>
                        <a:pt x="393" y="318"/>
                        <a:pt x="327" y="203"/>
                        <a:pt x="296" y="164"/>
                      </a:cubicBezTo>
                      <a:cubicBezTo>
                        <a:pt x="242" y="95"/>
                        <a:pt x="141" y="0"/>
                        <a:pt x="54" y="81"/>
                      </a:cubicBezTo>
                      <a:cubicBezTo>
                        <a:pt x="0" y="131"/>
                        <a:pt x="32" y="240"/>
                        <a:pt x="39" y="303"/>
                      </a:cubicBezTo>
                      <a:cubicBezTo>
                        <a:pt x="45" y="357"/>
                        <a:pt x="33" y="443"/>
                        <a:pt x="68" y="485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5" name="Freeform 230">
                  <a:extLst>
                    <a:ext uri="{FF2B5EF4-FFF2-40B4-BE49-F238E27FC236}">
                      <a16:creationId xmlns:a16="http://schemas.microsoft.com/office/drawing/2014/main" id="{11893A3E-5FD5-BEFD-6920-8E7E68461B6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488237" y="13198476"/>
                  <a:ext cx="4435475" cy="6934200"/>
                </a:xfrm>
                <a:custGeom>
                  <a:avLst/>
                  <a:gdLst/>
                  <a:ahLst/>
                  <a:cxnLst>
                    <a:cxn ang="0">
                      <a:pos x="143" y="526"/>
                    </a:cxn>
                    <a:cxn ang="0">
                      <a:pos x="82" y="1125"/>
                    </a:cxn>
                    <a:cxn ang="0">
                      <a:pos x="38" y="1760"/>
                    </a:cxn>
                    <a:cxn ang="0">
                      <a:pos x="816" y="1806"/>
                    </a:cxn>
                    <a:cxn ang="0">
                      <a:pos x="1120" y="1731"/>
                    </a:cxn>
                    <a:cxn ang="0">
                      <a:pos x="1113" y="1527"/>
                    </a:cxn>
                    <a:cxn ang="0">
                      <a:pos x="1105" y="1330"/>
                    </a:cxn>
                    <a:cxn ang="0">
                      <a:pos x="1128" y="701"/>
                    </a:cxn>
                    <a:cxn ang="0">
                      <a:pos x="892" y="96"/>
                    </a:cxn>
                    <a:cxn ang="0">
                      <a:pos x="567" y="3"/>
                    </a:cxn>
                    <a:cxn ang="0">
                      <a:pos x="289" y="73"/>
                    </a:cxn>
                    <a:cxn ang="0">
                      <a:pos x="210" y="313"/>
                    </a:cxn>
                    <a:cxn ang="0">
                      <a:pos x="143" y="526"/>
                    </a:cxn>
                  </a:cxnLst>
                  <a:rect l="0" t="0" r="r" b="b"/>
                  <a:pathLst>
                    <a:path w="1183" h="1849">
                      <a:moveTo>
                        <a:pt x="143" y="526"/>
                      </a:moveTo>
                      <a:cubicBezTo>
                        <a:pt x="123" y="723"/>
                        <a:pt x="99" y="926"/>
                        <a:pt x="82" y="1125"/>
                      </a:cubicBezTo>
                      <a:cubicBezTo>
                        <a:pt x="65" y="1320"/>
                        <a:pt x="0" y="1562"/>
                        <a:pt x="38" y="1760"/>
                      </a:cubicBezTo>
                      <a:cubicBezTo>
                        <a:pt x="277" y="1849"/>
                        <a:pt x="564" y="1829"/>
                        <a:pt x="816" y="1806"/>
                      </a:cubicBezTo>
                      <a:cubicBezTo>
                        <a:pt x="893" y="1798"/>
                        <a:pt x="1090" y="1805"/>
                        <a:pt x="1120" y="1731"/>
                      </a:cubicBezTo>
                      <a:cubicBezTo>
                        <a:pt x="1142" y="1680"/>
                        <a:pt x="1116" y="1580"/>
                        <a:pt x="1113" y="1527"/>
                      </a:cubicBezTo>
                      <a:cubicBezTo>
                        <a:pt x="1109" y="1461"/>
                        <a:pt x="1108" y="1392"/>
                        <a:pt x="1105" y="1330"/>
                      </a:cubicBezTo>
                      <a:cubicBezTo>
                        <a:pt x="1095" y="1122"/>
                        <a:pt x="1183" y="905"/>
                        <a:pt x="1128" y="701"/>
                      </a:cubicBezTo>
                      <a:cubicBezTo>
                        <a:pt x="1071" y="491"/>
                        <a:pt x="915" y="315"/>
                        <a:pt x="892" y="96"/>
                      </a:cubicBezTo>
                      <a:cubicBezTo>
                        <a:pt x="786" y="46"/>
                        <a:pt x="690" y="0"/>
                        <a:pt x="567" y="3"/>
                      </a:cubicBezTo>
                      <a:cubicBezTo>
                        <a:pt x="480" y="6"/>
                        <a:pt x="337" y="1"/>
                        <a:pt x="289" y="73"/>
                      </a:cubicBezTo>
                      <a:cubicBezTo>
                        <a:pt x="244" y="139"/>
                        <a:pt x="236" y="241"/>
                        <a:pt x="210" y="313"/>
                      </a:cubicBezTo>
                      <a:cubicBezTo>
                        <a:pt x="184" y="383"/>
                        <a:pt x="158" y="450"/>
                        <a:pt x="143" y="526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6" name="Freeform 231">
                  <a:extLst>
                    <a:ext uri="{FF2B5EF4-FFF2-40B4-BE49-F238E27FC236}">
                      <a16:creationId xmlns:a16="http://schemas.microsoft.com/office/drawing/2014/main" id="{47EE8A81-F5BE-FF29-EA44-510ABF74440F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8969375" y="14035088"/>
                  <a:ext cx="1016000" cy="547688"/>
                </a:xfrm>
                <a:custGeom>
                  <a:avLst/>
                  <a:gdLst/>
                  <a:ahLst/>
                  <a:cxnLst>
                    <a:cxn ang="0">
                      <a:pos x="40" y="27"/>
                    </a:cxn>
                    <a:cxn ang="0">
                      <a:pos x="55" y="87"/>
                    </a:cxn>
                    <a:cxn ang="0">
                      <a:pos x="123" y="102"/>
                    </a:cxn>
                    <a:cxn ang="0">
                      <a:pos x="240" y="136"/>
                    </a:cxn>
                    <a:cxn ang="0">
                      <a:pos x="260" y="65"/>
                    </a:cxn>
                    <a:cxn ang="0">
                      <a:pos x="188" y="3"/>
                    </a:cxn>
                    <a:cxn ang="0">
                      <a:pos x="92" y="15"/>
                    </a:cxn>
                    <a:cxn ang="0">
                      <a:pos x="43" y="42"/>
                    </a:cxn>
                  </a:cxnLst>
                  <a:rect l="0" t="0" r="r" b="b"/>
                  <a:pathLst>
                    <a:path w="271" h="146">
                      <a:moveTo>
                        <a:pt x="40" y="27"/>
                      </a:moveTo>
                      <a:cubicBezTo>
                        <a:pt x="51" y="45"/>
                        <a:pt x="43" y="71"/>
                        <a:pt x="55" y="87"/>
                      </a:cubicBezTo>
                      <a:cubicBezTo>
                        <a:pt x="73" y="112"/>
                        <a:pt x="93" y="98"/>
                        <a:pt x="123" y="102"/>
                      </a:cubicBezTo>
                      <a:cubicBezTo>
                        <a:pt x="162" y="108"/>
                        <a:pt x="200" y="146"/>
                        <a:pt x="240" y="136"/>
                      </a:cubicBezTo>
                      <a:cubicBezTo>
                        <a:pt x="251" y="115"/>
                        <a:pt x="256" y="88"/>
                        <a:pt x="260" y="65"/>
                      </a:cubicBezTo>
                      <a:cubicBezTo>
                        <a:pt x="271" y="10"/>
                        <a:pt x="244" y="8"/>
                        <a:pt x="188" y="3"/>
                      </a:cubicBezTo>
                      <a:cubicBezTo>
                        <a:pt x="154" y="0"/>
                        <a:pt x="125" y="10"/>
                        <a:pt x="92" y="15"/>
                      </a:cubicBezTo>
                      <a:cubicBezTo>
                        <a:pt x="79" y="16"/>
                        <a:pt x="0" y="19"/>
                        <a:pt x="43" y="42"/>
                      </a:cubicBezTo>
                    </a:path>
                  </a:pathLst>
                </a:custGeom>
                <a:solidFill>
                  <a:srgbClr val="4D4D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7" name="Freeform 232">
                  <a:extLst>
                    <a:ext uri="{FF2B5EF4-FFF2-40B4-BE49-F238E27FC236}">
                      <a16:creationId xmlns:a16="http://schemas.microsoft.com/office/drawing/2014/main" id="{3A97830D-272E-7F84-9539-F310683ED14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881937" y="13622338"/>
                  <a:ext cx="1500188" cy="1954213"/>
                </a:xfrm>
                <a:custGeom>
                  <a:avLst/>
                  <a:gdLst/>
                  <a:ahLst/>
                  <a:cxnLst>
                    <a:cxn ang="0">
                      <a:pos x="0" y="501"/>
                    </a:cxn>
                    <a:cxn ang="0">
                      <a:pos x="287" y="500"/>
                    </a:cxn>
                    <a:cxn ang="0">
                      <a:pos x="336" y="439"/>
                    </a:cxn>
                    <a:cxn ang="0">
                      <a:pos x="368" y="334"/>
                    </a:cxn>
                    <a:cxn ang="0">
                      <a:pos x="351" y="69"/>
                    </a:cxn>
                    <a:cxn ang="0">
                      <a:pos x="217" y="200"/>
                    </a:cxn>
                    <a:cxn ang="0">
                      <a:pos x="121" y="391"/>
                    </a:cxn>
                    <a:cxn ang="0">
                      <a:pos x="0" y="501"/>
                    </a:cxn>
                  </a:cxnLst>
                  <a:rect l="0" t="0" r="r" b="b"/>
                  <a:pathLst>
                    <a:path w="400" h="521">
                      <a:moveTo>
                        <a:pt x="0" y="501"/>
                      </a:moveTo>
                      <a:cubicBezTo>
                        <a:pt x="80" y="519"/>
                        <a:pt x="208" y="521"/>
                        <a:pt x="287" y="500"/>
                      </a:cubicBezTo>
                      <a:cubicBezTo>
                        <a:pt x="304" y="477"/>
                        <a:pt x="324" y="466"/>
                        <a:pt x="336" y="439"/>
                      </a:cubicBezTo>
                      <a:cubicBezTo>
                        <a:pt x="351" y="406"/>
                        <a:pt x="361" y="369"/>
                        <a:pt x="368" y="334"/>
                      </a:cubicBezTo>
                      <a:cubicBezTo>
                        <a:pt x="381" y="276"/>
                        <a:pt x="400" y="120"/>
                        <a:pt x="351" y="69"/>
                      </a:cubicBezTo>
                      <a:cubicBezTo>
                        <a:pt x="285" y="0"/>
                        <a:pt x="227" y="151"/>
                        <a:pt x="217" y="200"/>
                      </a:cubicBezTo>
                      <a:cubicBezTo>
                        <a:pt x="201" y="273"/>
                        <a:pt x="194" y="353"/>
                        <a:pt x="121" y="391"/>
                      </a:cubicBezTo>
                      <a:cubicBezTo>
                        <a:pt x="68" y="419"/>
                        <a:pt x="20" y="434"/>
                        <a:pt x="0" y="501"/>
                      </a:cubicBezTo>
                    </a:path>
                  </a:pathLst>
                </a:custGeom>
                <a:solidFill>
                  <a:srgbClr val="4D4D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8" name="Freeform 233">
                  <a:extLst>
                    <a:ext uri="{FF2B5EF4-FFF2-40B4-BE49-F238E27FC236}">
                      <a16:creationId xmlns:a16="http://schemas.microsoft.com/office/drawing/2014/main" id="{A1816AC5-3CDA-19FF-3809-91D3175C821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9759950" y="14046201"/>
                  <a:ext cx="1874838" cy="1836738"/>
                </a:xfrm>
                <a:custGeom>
                  <a:avLst/>
                  <a:gdLst/>
                  <a:ahLst/>
                  <a:cxnLst>
                    <a:cxn ang="0">
                      <a:pos x="33" y="20"/>
                    </a:cxn>
                    <a:cxn ang="0">
                      <a:pos x="6" y="130"/>
                    </a:cxn>
                    <a:cxn ang="0">
                      <a:pos x="7" y="236"/>
                    </a:cxn>
                    <a:cxn ang="0">
                      <a:pos x="37" y="323"/>
                    </a:cxn>
                    <a:cxn ang="0">
                      <a:pos x="64" y="410"/>
                    </a:cxn>
                    <a:cxn ang="0">
                      <a:pos x="242" y="479"/>
                    </a:cxn>
                    <a:cxn ang="0">
                      <a:pos x="386" y="479"/>
                    </a:cxn>
                    <a:cxn ang="0">
                      <a:pos x="454" y="437"/>
                    </a:cxn>
                    <a:cxn ang="0">
                      <a:pos x="499" y="417"/>
                    </a:cxn>
                    <a:cxn ang="0">
                      <a:pos x="499" y="358"/>
                    </a:cxn>
                    <a:cxn ang="0">
                      <a:pos x="398" y="369"/>
                    </a:cxn>
                    <a:cxn ang="0">
                      <a:pos x="295" y="346"/>
                    </a:cxn>
                    <a:cxn ang="0">
                      <a:pos x="156" y="219"/>
                    </a:cxn>
                    <a:cxn ang="0">
                      <a:pos x="120" y="62"/>
                    </a:cxn>
                    <a:cxn ang="0">
                      <a:pos x="29" y="24"/>
                    </a:cxn>
                  </a:cxnLst>
                  <a:rect l="0" t="0" r="r" b="b"/>
                  <a:pathLst>
                    <a:path w="500" h="490">
                      <a:moveTo>
                        <a:pt x="33" y="20"/>
                      </a:moveTo>
                      <a:cubicBezTo>
                        <a:pt x="37" y="59"/>
                        <a:pt x="12" y="94"/>
                        <a:pt x="6" y="130"/>
                      </a:cubicBezTo>
                      <a:cubicBezTo>
                        <a:pt x="0" y="162"/>
                        <a:pt x="0" y="203"/>
                        <a:pt x="7" y="236"/>
                      </a:cubicBezTo>
                      <a:cubicBezTo>
                        <a:pt x="12" y="266"/>
                        <a:pt x="26" y="296"/>
                        <a:pt x="37" y="323"/>
                      </a:cubicBezTo>
                      <a:cubicBezTo>
                        <a:pt x="48" y="351"/>
                        <a:pt x="52" y="385"/>
                        <a:pt x="64" y="410"/>
                      </a:cubicBezTo>
                      <a:cubicBezTo>
                        <a:pt x="96" y="470"/>
                        <a:pt x="182" y="478"/>
                        <a:pt x="242" y="479"/>
                      </a:cubicBezTo>
                      <a:cubicBezTo>
                        <a:pt x="282" y="479"/>
                        <a:pt x="349" y="490"/>
                        <a:pt x="386" y="479"/>
                      </a:cubicBezTo>
                      <a:cubicBezTo>
                        <a:pt x="411" y="471"/>
                        <a:pt x="428" y="446"/>
                        <a:pt x="454" y="437"/>
                      </a:cubicBezTo>
                      <a:cubicBezTo>
                        <a:pt x="475" y="429"/>
                        <a:pt x="489" y="439"/>
                        <a:pt x="499" y="417"/>
                      </a:cubicBezTo>
                      <a:cubicBezTo>
                        <a:pt x="500" y="398"/>
                        <a:pt x="500" y="377"/>
                        <a:pt x="499" y="358"/>
                      </a:cubicBezTo>
                      <a:cubicBezTo>
                        <a:pt x="466" y="356"/>
                        <a:pt x="433" y="369"/>
                        <a:pt x="398" y="369"/>
                      </a:cubicBezTo>
                      <a:cubicBezTo>
                        <a:pt x="361" y="368"/>
                        <a:pt x="329" y="358"/>
                        <a:pt x="295" y="346"/>
                      </a:cubicBezTo>
                      <a:cubicBezTo>
                        <a:pt x="219" y="320"/>
                        <a:pt x="167" y="303"/>
                        <a:pt x="156" y="219"/>
                      </a:cubicBezTo>
                      <a:cubicBezTo>
                        <a:pt x="148" y="166"/>
                        <a:pt x="151" y="108"/>
                        <a:pt x="120" y="62"/>
                      </a:cubicBezTo>
                      <a:cubicBezTo>
                        <a:pt x="106" y="39"/>
                        <a:pt x="43" y="0"/>
                        <a:pt x="29" y="24"/>
                      </a:cubicBezTo>
                    </a:path>
                  </a:pathLst>
                </a:custGeom>
                <a:solidFill>
                  <a:srgbClr val="4D4D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9" name="Freeform 234">
                  <a:extLst>
                    <a:ext uri="{FF2B5EF4-FFF2-40B4-BE49-F238E27FC236}">
                      <a16:creationId xmlns:a16="http://schemas.microsoft.com/office/drawing/2014/main" id="{504D951E-F705-C45B-0042-1B2941C09B2F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083425" y="8661401"/>
                  <a:ext cx="5129213" cy="6981825"/>
                </a:xfrm>
                <a:custGeom>
                  <a:avLst/>
                  <a:gdLst/>
                  <a:ahLst/>
                  <a:cxnLst>
                    <a:cxn ang="0">
                      <a:pos x="660" y="152"/>
                    </a:cxn>
                    <a:cxn ang="0">
                      <a:pos x="488" y="215"/>
                    </a:cxn>
                    <a:cxn ang="0">
                      <a:pos x="340" y="257"/>
                    </a:cxn>
                    <a:cxn ang="0">
                      <a:pos x="91" y="448"/>
                    </a:cxn>
                    <a:cxn ang="0">
                      <a:pos x="46" y="798"/>
                    </a:cxn>
                    <a:cxn ang="0">
                      <a:pos x="1" y="1168"/>
                    </a:cxn>
                    <a:cxn ang="0">
                      <a:pos x="56" y="1356"/>
                    </a:cxn>
                    <a:cxn ang="0">
                      <a:pos x="235" y="1412"/>
                    </a:cxn>
                    <a:cxn ang="0">
                      <a:pos x="205" y="1585"/>
                    </a:cxn>
                    <a:cxn ang="0">
                      <a:pos x="184" y="1781"/>
                    </a:cxn>
                    <a:cxn ang="0">
                      <a:pos x="425" y="1812"/>
                    </a:cxn>
                    <a:cxn ang="0">
                      <a:pos x="532" y="1668"/>
                    </a:cxn>
                    <a:cxn ang="0">
                      <a:pos x="516" y="1412"/>
                    </a:cxn>
                    <a:cxn ang="0">
                      <a:pos x="548" y="1116"/>
                    </a:cxn>
                    <a:cxn ang="0">
                      <a:pos x="818" y="1056"/>
                    </a:cxn>
                    <a:cxn ang="0">
                      <a:pos x="834" y="1229"/>
                    </a:cxn>
                    <a:cxn ang="0">
                      <a:pos x="796" y="1382"/>
                    </a:cxn>
                    <a:cxn ang="0">
                      <a:pos x="758" y="1706"/>
                    </a:cxn>
                    <a:cxn ang="0">
                      <a:pos x="963" y="1858"/>
                    </a:cxn>
                    <a:cxn ang="0">
                      <a:pos x="1273" y="1788"/>
                    </a:cxn>
                    <a:cxn ang="0">
                      <a:pos x="1174" y="1403"/>
                    </a:cxn>
                    <a:cxn ang="0">
                      <a:pos x="1128" y="1091"/>
                    </a:cxn>
                    <a:cxn ang="0">
                      <a:pos x="1266" y="819"/>
                    </a:cxn>
                    <a:cxn ang="0">
                      <a:pos x="1359" y="495"/>
                    </a:cxn>
                    <a:cxn ang="0">
                      <a:pos x="1364" y="427"/>
                    </a:cxn>
                    <a:cxn ang="0">
                      <a:pos x="1033" y="228"/>
                    </a:cxn>
                    <a:cxn ang="0">
                      <a:pos x="630" y="160"/>
                    </a:cxn>
                  </a:cxnLst>
                  <a:rect l="0" t="0" r="r" b="b"/>
                  <a:pathLst>
                    <a:path w="1368" h="1862">
                      <a:moveTo>
                        <a:pt x="660" y="152"/>
                      </a:moveTo>
                      <a:cubicBezTo>
                        <a:pt x="620" y="178"/>
                        <a:pt x="539" y="189"/>
                        <a:pt x="488" y="215"/>
                      </a:cubicBezTo>
                      <a:cubicBezTo>
                        <a:pt x="439" y="240"/>
                        <a:pt x="391" y="246"/>
                        <a:pt x="340" y="257"/>
                      </a:cubicBezTo>
                      <a:cubicBezTo>
                        <a:pt x="220" y="283"/>
                        <a:pt x="130" y="325"/>
                        <a:pt x="91" y="448"/>
                      </a:cubicBezTo>
                      <a:cubicBezTo>
                        <a:pt x="58" y="554"/>
                        <a:pt x="64" y="682"/>
                        <a:pt x="46" y="798"/>
                      </a:cubicBezTo>
                      <a:cubicBezTo>
                        <a:pt x="28" y="923"/>
                        <a:pt x="1" y="1035"/>
                        <a:pt x="1" y="1168"/>
                      </a:cubicBezTo>
                      <a:cubicBezTo>
                        <a:pt x="1" y="1237"/>
                        <a:pt x="0" y="1307"/>
                        <a:pt x="56" y="1356"/>
                      </a:cubicBezTo>
                      <a:cubicBezTo>
                        <a:pt x="109" y="1402"/>
                        <a:pt x="171" y="1389"/>
                        <a:pt x="235" y="1412"/>
                      </a:cubicBezTo>
                      <a:cubicBezTo>
                        <a:pt x="194" y="1455"/>
                        <a:pt x="205" y="1526"/>
                        <a:pt x="205" y="1585"/>
                      </a:cubicBezTo>
                      <a:cubicBezTo>
                        <a:pt x="205" y="1648"/>
                        <a:pt x="174" y="1724"/>
                        <a:pt x="184" y="1781"/>
                      </a:cubicBezTo>
                      <a:cubicBezTo>
                        <a:pt x="250" y="1810"/>
                        <a:pt x="348" y="1824"/>
                        <a:pt x="425" y="1812"/>
                      </a:cubicBezTo>
                      <a:cubicBezTo>
                        <a:pt x="517" y="1798"/>
                        <a:pt x="536" y="1763"/>
                        <a:pt x="532" y="1668"/>
                      </a:cubicBezTo>
                      <a:cubicBezTo>
                        <a:pt x="527" y="1585"/>
                        <a:pt x="515" y="1501"/>
                        <a:pt x="516" y="1412"/>
                      </a:cubicBezTo>
                      <a:cubicBezTo>
                        <a:pt x="517" y="1312"/>
                        <a:pt x="549" y="1213"/>
                        <a:pt x="548" y="1116"/>
                      </a:cubicBezTo>
                      <a:cubicBezTo>
                        <a:pt x="638" y="1096"/>
                        <a:pt x="722" y="1063"/>
                        <a:pt x="818" y="1056"/>
                      </a:cubicBezTo>
                      <a:cubicBezTo>
                        <a:pt x="825" y="1114"/>
                        <a:pt x="839" y="1167"/>
                        <a:pt x="834" y="1229"/>
                      </a:cubicBezTo>
                      <a:cubicBezTo>
                        <a:pt x="830" y="1290"/>
                        <a:pt x="808" y="1322"/>
                        <a:pt x="796" y="1382"/>
                      </a:cubicBezTo>
                      <a:cubicBezTo>
                        <a:pt x="776" y="1480"/>
                        <a:pt x="736" y="1601"/>
                        <a:pt x="758" y="1706"/>
                      </a:cubicBezTo>
                      <a:cubicBezTo>
                        <a:pt x="780" y="1812"/>
                        <a:pt x="865" y="1854"/>
                        <a:pt x="963" y="1858"/>
                      </a:cubicBezTo>
                      <a:cubicBezTo>
                        <a:pt x="1089" y="1862"/>
                        <a:pt x="1161" y="1807"/>
                        <a:pt x="1273" y="1788"/>
                      </a:cubicBezTo>
                      <a:cubicBezTo>
                        <a:pt x="1284" y="1663"/>
                        <a:pt x="1216" y="1519"/>
                        <a:pt x="1174" y="1403"/>
                      </a:cubicBezTo>
                      <a:cubicBezTo>
                        <a:pt x="1135" y="1297"/>
                        <a:pt x="1064" y="1202"/>
                        <a:pt x="1128" y="1091"/>
                      </a:cubicBezTo>
                      <a:cubicBezTo>
                        <a:pt x="1188" y="986"/>
                        <a:pt x="1247" y="942"/>
                        <a:pt x="1266" y="819"/>
                      </a:cubicBezTo>
                      <a:cubicBezTo>
                        <a:pt x="1284" y="711"/>
                        <a:pt x="1341" y="603"/>
                        <a:pt x="1359" y="495"/>
                      </a:cubicBezTo>
                      <a:cubicBezTo>
                        <a:pt x="1363" y="474"/>
                        <a:pt x="1368" y="450"/>
                        <a:pt x="1364" y="427"/>
                      </a:cubicBezTo>
                      <a:cubicBezTo>
                        <a:pt x="1259" y="370"/>
                        <a:pt x="1139" y="295"/>
                        <a:pt x="1033" y="228"/>
                      </a:cubicBezTo>
                      <a:cubicBezTo>
                        <a:pt x="941" y="170"/>
                        <a:pt x="716" y="0"/>
                        <a:pt x="630" y="160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0" name="Freeform 235">
                  <a:extLst>
                    <a:ext uri="{FF2B5EF4-FFF2-40B4-BE49-F238E27FC236}">
                      <a16:creationId xmlns:a16="http://schemas.microsoft.com/office/drawing/2014/main" id="{B1477A5D-72B2-2247-FC77-1E712C25C28C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0420350" y="14266863"/>
                  <a:ext cx="1547813" cy="446088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142" y="110"/>
                    </a:cxn>
                    <a:cxn ang="0">
                      <a:pos x="222" y="100"/>
                    </a:cxn>
                    <a:cxn ang="0">
                      <a:pos x="338" y="104"/>
                    </a:cxn>
                    <a:cxn ang="0">
                      <a:pos x="232" y="19"/>
                    </a:cxn>
                    <a:cxn ang="0">
                      <a:pos x="16" y="0"/>
                    </a:cxn>
                    <a:cxn ang="0">
                      <a:pos x="15" y="29"/>
                    </a:cxn>
                  </a:cxnLst>
                  <a:rect l="0" t="0" r="r" b="b"/>
                  <a:pathLst>
                    <a:path w="413" h="119">
                      <a:moveTo>
                        <a:pt x="0" y="14"/>
                      </a:moveTo>
                      <a:cubicBezTo>
                        <a:pt x="27" y="70"/>
                        <a:pt x="74" y="119"/>
                        <a:pt x="142" y="110"/>
                      </a:cubicBezTo>
                      <a:cubicBezTo>
                        <a:pt x="175" y="106"/>
                        <a:pt x="185" y="97"/>
                        <a:pt x="222" y="100"/>
                      </a:cubicBezTo>
                      <a:cubicBezTo>
                        <a:pt x="261" y="103"/>
                        <a:pt x="298" y="106"/>
                        <a:pt x="338" y="104"/>
                      </a:cubicBezTo>
                      <a:cubicBezTo>
                        <a:pt x="413" y="50"/>
                        <a:pt x="274" y="19"/>
                        <a:pt x="232" y="19"/>
                      </a:cubicBezTo>
                      <a:cubicBezTo>
                        <a:pt x="161" y="19"/>
                        <a:pt x="74" y="32"/>
                        <a:pt x="16" y="0"/>
                      </a:cubicBezTo>
                      <a:cubicBezTo>
                        <a:pt x="15" y="9"/>
                        <a:pt x="14" y="20"/>
                        <a:pt x="15" y="29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1" name="Freeform 237">
                  <a:extLst>
                    <a:ext uri="{FF2B5EF4-FFF2-40B4-BE49-F238E27FC236}">
                      <a16:creationId xmlns:a16="http://schemas.microsoft.com/office/drawing/2014/main" id="{FFE71847-6EBE-626D-B174-41096FE0FF4A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0934700" y="10142538"/>
                  <a:ext cx="2005013" cy="4495800"/>
                </a:xfrm>
                <a:custGeom>
                  <a:avLst/>
                  <a:gdLst/>
                  <a:ahLst/>
                  <a:cxnLst>
                    <a:cxn ang="0">
                      <a:pos x="255" y="0"/>
                    </a:cxn>
                    <a:cxn ang="0">
                      <a:pos x="345" y="250"/>
                    </a:cxn>
                    <a:cxn ang="0">
                      <a:pos x="414" y="531"/>
                    </a:cxn>
                    <a:cxn ang="0">
                      <a:pos x="392" y="1100"/>
                    </a:cxn>
                    <a:cxn ang="0">
                      <a:pos x="110" y="1145"/>
                    </a:cxn>
                    <a:cxn ang="0">
                      <a:pos x="35" y="1046"/>
                    </a:cxn>
                    <a:cxn ang="0">
                      <a:pos x="0" y="894"/>
                    </a:cxn>
                    <a:cxn ang="0">
                      <a:pos x="162" y="908"/>
                    </a:cxn>
                    <a:cxn ang="0">
                      <a:pos x="165" y="888"/>
                    </a:cxn>
                    <a:cxn ang="0">
                      <a:pos x="193" y="885"/>
                    </a:cxn>
                    <a:cxn ang="0">
                      <a:pos x="180" y="864"/>
                    </a:cxn>
                    <a:cxn ang="0">
                      <a:pos x="188" y="627"/>
                    </a:cxn>
                    <a:cxn ang="0">
                      <a:pos x="141" y="538"/>
                    </a:cxn>
                    <a:cxn ang="0">
                      <a:pos x="133" y="468"/>
                    </a:cxn>
                    <a:cxn ang="0">
                      <a:pos x="86" y="419"/>
                    </a:cxn>
                    <a:cxn ang="0">
                      <a:pos x="239" y="0"/>
                    </a:cxn>
                  </a:cxnLst>
                  <a:rect l="0" t="0" r="r" b="b"/>
                  <a:pathLst>
                    <a:path w="535" h="1199">
                      <a:moveTo>
                        <a:pt x="255" y="0"/>
                      </a:moveTo>
                      <a:cubicBezTo>
                        <a:pt x="371" y="74"/>
                        <a:pt x="349" y="133"/>
                        <a:pt x="345" y="250"/>
                      </a:cubicBezTo>
                      <a:cubicBezTo>
                        <a:pt x="342" y="350"/>
                        <a:pt x="410" y="426"/>
                        <a:pt x="414" y="531"/>
                      </a:cubicBezTo>
                      <a:cubicBezTo>
                        <a:pt x="417" y="628"/>
                        <a:pt x="535" y="1090"/>
                        <a:pt x="392" y="1100"/>
                      </a:cubicBezTo>
                      <a:cubicBezTo>
                        <a:pt x="338" y="1199"/>
                        <a:pt x="200" y="1164"/>
                        <a:pt x="110" y="1145"/>
                      </a:cubicBezTo>
                      <a:cubicBezTo>
                        <a:pt x="34" y="1129"/>
                        <a:pt x="31" y="1124"/>
                        <a:pt x="35" y="1046"/>
                      </a:cubicBezTo>
                      <a:cubicBezTo>
                        <a:pt x="37" y="994"/>
                        <a:pt x="50" y="925"/>
                        <a:pt x="0" y="894"/>
                      </a:cubicBezTo>
                      <a:cubicBezTo>
                        <a:pt x="58" y="890"/>
                        <a:pt x="105" y="919"/>
                        <a:pt x="162" y="908"/>
                      </a:cubicBezTo>
                      <a:cubicBezTo>
                        <a:pt x="166" y="905"/>
                        <a:pt x="163" y="892"/>
                        <a:pt x="165" y="888"/>
                      </a:cubicBezTo>
                      <a:cubicBezTo>
                        <a:pt x="173" y="888"/>
                        <a:pt x="186" y="889"/>
                        <a:pt x="193" y="885"/>
                      </a:cubicBezTo>
                      <a:cubicBezTo>
                        <a:pt x="188" y="874"/>
                        <a:pt x="189" y="876"/>
                        <a:pt x="180" y="864"/>
                      </a:cubicBezTo>
                      <a:cubicBezTo>
                        <a:pt x="186" y="811"/>
                        <a:pt x="205" y="677"/>
                        <a:pt x="188" y="627"/>
                      </a:cubicBezTo>
                      <a:cubicBezTo>
                        <a:pt x="178" y="596"/>
                        <a:pt x="151" y="572"/>
                        <a:pt x="141" y="538"/>
                      </a:cubicBezTo>
                      <a:cubicBezTo>
                        <a:pt x="133" y="514"/>
                        <a:pt x="144" y="489"/>
                        <a:pt x="133" y="468"/>
                      </a:cubicBezTo>
                      <a:cubicBezTo>
                        <a:pt x="123" y="447"/>
                        <a:pt x="98" y="438"/>
                        <a:pt x="86" y="419"/>
                      </a:cubicBezTo>
                      <a:cubicBezTo>
                        <a:pt x="17" y="306"/>
                        <a:pt x="122" y="49"/>
                        <a:pt x="239" y="0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2" name="Freeform 238">
                  <a:extLst>
                    <a:ext uri="{FF2B5EF4-FFF2-40B4-BE49-F238E27FC236}">
                      <a16:creationId xmlns:a16="http://schemas.microsoft.com/office/drawing/2014/main" id="{5FD895C4-F4FF-613E-5283-66AF5192A9D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918450" y="13809663"/>
                  <a:ext cx="1169988" cy="1143000"/>
                </a:xfrm>
                <a:custGeom>
                  <a:avLst/>
                  <a:gdLst/>
                  <a:ahLst/>
                  <a:cxnLst>
                    <a:cxn ang="0">
                      <a:pos x="0" y="146"/>
                    </a:cxn>
                    <a:cxn ang="0">
                      <a:pos x="217" y="202"/>
                    </a:cxn>
                    <a:cxn ang="0">
                      <a:pos x="196" y="297"/>
                    </a:cxn>
                    <a:cxn ang="0">
                      <a:pos x="262" y="223"/>
                    </a:cxn>
                    <a:cxn ang="0">
                      <a:pos x="268" y="247"/>
                    </a:cxn>
                    <a:cxn ang="0">
                      <a:pos x="244" y="50"/>
                    </a:cxn>
                    <a:cxn ang="0">
                      <a:pos x="11" y="127"/>
                    </a:cxn>
                    <a:cxn ang="0">
                      <a:pos x="10" y="151"/>
                    </a:cxn>
                  </a:cxnLst>
                  <a:rect l="0" t="0" r="r" b="b"/>
                  <a:pathLst>
                    <a:path w="312" h="305">
                      <a:moveTo>
                        <a:pt x="0" y="146"/>
                      </a:moveTo>
                      <a:cubicBezTo>
                        <a:pt x="36" y="159"/>
                        <a:pt x="211" y="160"/>
                        <a:pt x="217" y="202"/>
                      </a:cubicBezTo>
                      <a:cubicBezTo>
                        <a:pt x="223" y="235"/>
                        <a:pt x="38" y="305"/>
                        <a:pt x="196" y="297"/>
                      </a:cubicBezTo>
                      <a:cubicBezTo>
                        <a:pt x="207" y="274"/>
                        <a:pt x="233" y="221"/>
                        <a:pt x="262" y="223"/>
                      </a:cubicBezTo>
                      <a:cubicBezTo>
                        <a:pt x="263" y="230"/>
                        <a:pt x="267" y="241"/>
                        <a:pt x="268" y="247"/>
                      </a:cubicBezTo>
                      <a:cubicBezTo>
                        <a:pt x="312" y="212"/>
                        <a:pt x="285" y="72"/>
                        <a:pt x="244" y="50"/>
                      </a:cubicBezTo>
                      <a:cubicBezTo>
                        <a:pt x="147" y="0"/>
                        <a:pt x="91" y="112"/>
                        <a:pt x="11" y="127"/>
                      </a:cubicBezTo>
                      <a:cubicBezTo>
                        <a:pt x="10" y="134"/>
                        <a:pt x="9" y="144"/>
                        <a:pt x="10" y="151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3" name="Freeform 240">
                  <a:extLst>
                    <a:ext uri="{FF2B5EF4-FFF2-40B4-BE49-F238E27FC236}">
                      <a16:creationId xmlns:a16="http://schemas.microsoft.com/office/drawing/2014/main" id="{FE771C3D-916B-6564-DDC9-B130E1071AE3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8358187" y="9972676"/>
                  <a:ext cx="176213" cy="1211263"/>
                </a:xfrm>
                <a:custGeom>
                  <a:avLst/>
                  <a:gdLst/>
                  <a:ahLst/>
                  <a:cxnLst>
                    <a:cxn ang="0">
                      <a:pos x="43" y="0"/>
                    </a:cxn>
                    <a:cxn ang="0">
                      <a:pos x="28" y="159"/>
                    </a:cxn>
                    <a:cxn ang="0">
                      <a:pos x="43" y="321"/>
                    </a:cxn>
                    <a:cxn ang="0">
                      <a:pos x="17" y="321"/>
                    </a:cxn>
                    <a:cxn ang="0">
                      <a:pos x="6" y="147"/>
                    </a:cxn>
                    <a:cxn ang="0">
                      <a:pos x="43" y="3"/>
                    </a:cxn>
                  </a:cxnLst>
                  <a:rect l="0" t="0" r="r" b="b"/>
                  <a:pathLst>
                    <a:path w="47" h="323">
                      <a:moveTo>
                        <a:pt x="43" y="0"/>
                      </a:moveTo>
                      <a:cubicBezTo>
                        <a:pt x="43" y="55"/>
                        <a:pt x="28" y="102"/>
                        <a:pt x="28" y="159"/>
                      </a:cubicBezTo>
                      <a:cubicBezTo>
                        <a:pt x="28" y="213"/>
                        <a:pt x="47" y="273"/>
                        <a:pt x="43" y="321"/>
                      </a:cubicBezTo>
                      <a:cubicBezTo>
                        <a:pt x="37" y="323"/>
                        <a:pt x="24" y="323"/>
                        <a:pt x="17" y="321"/>
                      </a:cubicBezTo>
                      <a:cubicBezTo>
                        <a:pt x="15" y="263"/>
                        <a:pt x="0" y="209"/>
                        <a:pt x="6" y="147"/>
                      </a:cubicBezTo>
                      <a:cubicBezTo>
                        <a:pt x="11" y="96"/>
                        <a:pt x="32" y="52"/>
                        <a:pt x="43" y="3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4" name="Freeform 241">
                  <a:extLst>
                    <a:ext uri="{FF2B5EF4-FFF2-40B4-BE49-F238E27FC236}">
                      <a16:creationId xmlns:a16="http://schemas.microsoft.com/office/drawing/2014/main" id="{554B8F55-D5B8-0389-8F85-C76114C118BA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1687175" y="13360401"/>
                  <a:ext cx="927100" cy="250825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126" y="14"/>
                    </a:cxn>
                    <a:cxn ang="0">
                      <a:pos x="231" y="62"/>
                    </a:cxn>
                    <a:cxn ang="0">
                      <a:pos x="133" y="2"/>
                    </a:cxn>
                    <a:cxn ang="0">
                      <a:pos x="0" y="36"/>
                    </a:cxn>
                  </a:cxnLst>
                  <a:rect l="0" t="0" r="r" b="b"/>
                  <a:pathLst>
                    <a:path w="247" h="67">
                      <a:moveTo>
                        <a:pt x="0" y="36"/>
                      </a:moveTo>
                      <a:cubicBezTo>
                        <a:pt x="44" y="35"/>
                        <a:pt x="81" y="7"/>
                        <a:pt x="126" y="14"/>
                      </a:cubicBezTo>
                      <a:cubicBezTo>
                        <a:pt x="166" y="19"/>
                        <a:pt x="190" y="67"/>
                        <a:pt x="231" y="62"/>
                      </a:cubicBezTo>
                      <a:cubicBezTo>
                        <a:pt x="247" y="11"/>
                        <a:pt x="166" y="4"/>
                        <a:pt x="133" y="2"/>
                      </a:cubicBezTo>
                      <a:cubicBezTo>
                        <a:pt x="80" y="0"/>
                        <a:pt x="48" y="26"/>
                        <a:pt x="0" y="36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5" name="Freeform 244">
                  <a:extLst>
                    <a:ext uri="{FF2B5EF4-FFF2-40B4-BE49-F238E27FC236}">
                      <a16:creationId xmlns:a16="http://schemas.microsoft.com/office/drawing/2014/main" id="{FB4A39B4-4601-979B-16A7-F82A5681FBE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618412" y="10213976"/>
                  <a:ext cx="442913" cy="1019175"/>
                </a:xfrm>
                <a:custGeom>
                  <a:avLst/>
                  <a:gdLst/>
                  <a:ahLst/>
                  <a:cxnLst>
                    <a:cxn ang="0">
                      <a:pos x="47" y="0"/>
                    </a:cxn>
                    <a:cxn ang="0">
                      <a:pos x="74" y="136"/>
                    </a:cxn>
                    <a:cxn ang="0">
                      <a:pos x="107" y="272"/>
                    </a:cxn>
                    <a:cxn ang="0">
                      <a:pos x="51" y="4"/>
                    </a:cxn>
                  </a:cxnLst>
                  <a:rect l="0" t="0" r="r" b="b"/>
                  <a:pathLst>
                    <a:path w="118" h="272">
                      <a:moveTo>
                        <a:pt x="47" y="0"/>
                      </a:moveTo>
                      <a:cubicBezTo>
                        <a:pt x="90" y="13"/>
                        <a:pt x="72" y="101"/>
                        <a:pt x="74" y="136"/>
                      </a:cubicBezTo>
                      <a:cubicBezTo>
                        <a:pt x="76" y="184"/>
                        <a:pt x="108" y="227"/>
                        <a:pt x="107" y="272"/>
                      </a:cubicBezTo>
                      <a:cubicBezTo>
                        <a:pt x="0" y="257"/>
                        <a:pt x="118" y="44"/>
                        <a:pt x="51" y="4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6" name="Freeform 246">
                  <a:extLst>
                    <a:ext uri="{FF2B5EF4-FFF2-40B4-BE49-F238E27FC236}">
                      <a16:creationId xmlns:a16="http://schemas.microsoft.com/office/drawing/2014/main" id="{6CC40EC2-8716-6E61-1D01-141BF26A2B4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0352087" y="13401676"/>
                  <a:ext cx="935038" cy="1146175"/>
                </a:xfrm>
                <a:custGeom>
                  <a:avLst/>
                  <a:gdLst/>
                  <a:ahLst/>
                  <a:cxnLst>
                    <a:cxn ang="0">
                      <a:pos x="8" y="154"/>
                    </a:cxn>
                    <a:cxn ang="0">
                      <a:pos x="137" y="306"/>
                    </a:cxn>
                    <a:cxn ang="0">
                      <a:pos x="220" y="162"/>
                    </a:cxn>
                    <a:cxn ang="0">
                      <a:pos x="121" y="3"/>
                    </a:cxn>
                    <a:cxn ang="0">
                      <a:pos x="0" y="169"/>
                    </a:cxn>
                  </a:cxnLst>
                  <a:rect l="0" t="0" r="r" b="b"/>
                  <a:pathLst>
                    <a:path w="249" h="306">
                      <a:moveTo>
                        <a:pt x="8" y="154"/>
                      </a:moveTo>
                      <a:cubicBezTo>
                        <a:pt x="8" y="249"/>
                        <a:pt x="31" y="306"/>
                        <a:pt x="137" y="306"/>
                      </a:cubicBezTo>
                      <a:cubicBezTo>
                        <a:pt x="249" y="306"/>
                        <a:pt x="228" y="246"/>
                        <a:pt x="220" y="162"/>
                      </a:cubicBezTo>
                      <a:cubicBezTo>
                        <a:pt x="212" y="84"/>
                        <a:pt x="221" y="6"/>
                        <a:pt x="121" y="3"/>
                      </a:cubicBezTo>
                      <a:cubicBezTo>
                        <a:pt x="52" y="0"/>
                        <a:pt x="3" y="105"/>
                        <a:pt x="0" y="169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7" name="Freeform 247">
                  <a:extLst>
                    <a:ext uri="{FF2B5EF4-FFF2-40B4-BE49-F238E27FC236}">
                      <a16:creationId xmlns:a16="http://schemas.microsoft.com/office/drawing/2014/main" id="{98716B74-8A0A-1303-168A-5E9C11D83F7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9021762" y="7745413"/>
                  <a:ext cx="1731963" cy="3697288"/>
                </a:xfrm>
                <a:custGeom>
                  <a:avLst/>
                  <a:gdLst/>
                  <a:ahLst/>
                  <a:cxnLst>
                    <a:cxn ang="0">
                      <a:pos x="135" y="252"/>
                    </a:cxn>
                    <a:cxn ang="0">
                      <a:pos x="35" y="563"/>
                    </a:cxn>
                    <a:cxn ang="0">
                      <a:pos x="141" y="904"/>
                    </a:cxn>
                    <a:cxn ang="0">
                      <a:pos x="302" y="844"/>
                    </a:cxn>
                    <a:cxn ang="0">
                      <a:pos x="454" y="563"/>
                    </a:cxn>
                    <a:cxn ang="0">
                      <a:pos x="213" y="42"/>
                    </a:cxn>
                    <a:cxn ang="0">
                      <a:pos x="135" y="275"/>
                    </a:cxn>
                  </a:cxnLst>
                  <a:rect l="0" t="0" r="r" b="b"/>
                  <a:pathLst>
                    <a:path w="462" h="986">
                      <a:moveTo>
                        <a:pt x="135" y="252"/>
                      </a:moveTo>
                      <a:cubicBezTo>
                        <a:pt x="147" y="366"/>
                        <a:pt x="0" y="457"/>
                        <a:pt x="35" y="563"/>
                      </a:cubicBezTo>
                      <a:cubicBezTo>
                        <a:pt x="80" y="700"/>
                        <a:pt x="44" y="807"/>
                        <a:pt x="141" y="904"/>
                      </a:cubicBezTo>
                      <a:cubicBezTo>
                        <a:pt x="223" y="986"/>
                        <a:pt x="233" y="951"/>
                        <a:pt x="302" y="844"/>
                      </a:cubicBezTo>
                      <a:cubicBezTo>
                        <a:pt x="367" y="742"/>
                        <a:pt x="399" y="672"/>
                        <a:pt x="454" y="563"/>
                      </a:cubicBezTo>
                      <a:cubicBezTo>
                        <a:pt x="425" y="419"/>
                        <a:pt x="462" y="0"/>
                        <a:pt x="213" y="42"/>
                      </a:cubicBezTo>
                      <a:cubicBezTo>
                        <a:pt x="174" y="109"/>
                        <a:pt x="79" y="184"/>
                        <a:pt x="135" y="275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8" name="Freeform 248">
                  <a:extLst>
                    <a:ext uri="{FF2B5EF4-FFF2-40B4-BE49-F238E27FC236}">
                      <a16:creationId xmlns:a16="http://schemas.microsoft.com/office/drawing/2014/main" id="{2CF600CA-ED18-5E98-E77A-DB550EA4D56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8226425" y="8832851"/>
                  <a:ext cx="3336925" cy="3479800"/>
                </a:xfrm>
                <a:custGeom>
                  <a:avLst/>
                  <a:gdLst/>
                  <a:ahLst/>
                  <a:cxnLst>
                    <a:cxn ang="0">
                      <a:pos x="325" y="53"/>
                    </a:cxn>
                    <a:cxn ang="0">
                      <a:pos x="323" y="313"/>
                    </a:cxn>
                    <a:cxn ang="0">
                      <a:pos x="410" y="553"/>
                    </a:cxn>
                    <a:cxn ang="0">
                      <a:pos x="583" y="336"/>
                    </a:cxn>
                    <a:cxn ang="0">
                      <a:pos x="629" y="17"/>
                    </a:cxn>
                    <a:cxn ang="0">
                      <a:pos x="734" y="220"/>
                    </a:cxn>
                    <a:cxn ang="0">
                      <a:pos x="890" y="409"/>
                    </a:cxn>
                    <a:cxn ang="0">
                      <a:pos x="658" y="318"/>
                    </a:cxn>
                    <a:cxn ang="0">
                      <a:pos x="590" y="448"/>
                    </a:cxn>
                    <a:cxn ang="0">
                      <a:pos x="552" y="599"/>
                    </a:cxn>
                    <a:cxn ang="0">
                      <a:pos x="410" y="850"/>
                    </a:cxn>
                    <a:cxn ang="0">
                      <a:pos x="257" y="607"/>
                    </a:cxn>
                    <a:cxn ang="0">
                      <a:pos x="257" y="417"/>
                    </a:cxn>
                    <a:cxn ang="0">
                      <a:pos x="217" y="268"/>
                    </a:cxn>
                    <a:cxn ang="0">
                      <a:pos x="119" y="264"/>
                    </a:cxn>
                    <a:cxn ang="0">
                      <a:pos x="0" y="249"/>
                    </a:cxn>
                    <a:cxn ang="0">
                      <a:pos x="164" y="142"/>
                    </a:cxn>
                    <a:cxn ang="0">
                      <a:pos x="317" y="31"/>
                    </a:cxn>
                  </a:cxnLst>
                  <a:rect l="0" t="0" r="r" b="b"/>
                  <a:pathLst>
                    <a:path w="890" h="928">
                      <a:moveTo>
                        <a:pt x="325" y="53"/>
                      </a:moveTo>
                      <a:cubicBezTo>
                        <a:pt x="337" y="149"/>
                        <a:pt x="286" y="214"/>
                        <a:pt x="323" y="313"/>
                      </a:cubicBezTo>
                      <a:cubicBezTo>
                        <a:pt x="352" y="391"/>
                        <a:pt x="400" y="467"/>
                        <a:pt x="410" y="553"/>
                      </a:cubicBezTo>
                      <a:cubicBezTo>
                        <a:pt x="478" y="511"/>
                        <a:pt x="536" y="412"/>
                        <a:pt x="583" y="336"/>
                      </a:cubicBezTo>
                      <a:cubicBezTo>
                        <a:pt x="649" y="227"/>
                        <a:pt x="619" y="144"/>
                        <a:pt x="629" y="17"/>
                      </a:cubicBezTo>
                      <a:cubicBezTo>
                        <a:pt x="734" y="0"/>
                        <a:pt x="702" y="161"/>
                        <a:pt x="734" y="220"/>
                      </a:cubicBezTo>
                      <a:cubicBezTo>
                        <a:pt x="772" y="292"/>
                        <a:pt x="833" y="355"/>
                        <a:pt x="890" y="409"/>
                      </a:cubicBezTo>
                      <a:cubicBezTo>
                        <a:pt x="813" y="402"/>
                        <a:pt x="727" y="351"/>
                        <a:pt x="658" y="318"/>
                      </a:cubicBezTo>
                      <a:cubicBezTo>
                        <a:pt x="615" y="366"/>
                        <a:pt x="604" y="385"/>
                        <a:pt x="590" y="448"/>
                      </a:cubicBezTo>
                      <a:cubicBezTo>
                        <a:pt x="578" y="499"/>
                        <a:pt x="570" y="551"/>
                        <a:pt x="552" y="599"/>
                      </a:cubicBezTo>
                      <a:cubicBezTo>
                        <a:pt x="531" y="657"/>
                        <a:pt x="454" y="824"/>
                        <a:pt x="410" y="850"/>
                      </a:cubicBezTo>
                      <a:cubicBezTo>
                        <a:pt x="278" y="928"/>
                        <a:pt x="260" y="680"/>
                        <a:pt x="257" y="607"/>
                      </a:cubicBezTo>
                      <a:cubicBezTo>
                        <a:pt x="253" y="544"/>
                        <a:pt x="257" y="480"/>
                        <a:pt x="257" y="417"/>
                      </a:cubicBezTo>
                      <a:cubicBezTo>
                        <a:pt x="256" y="335"/>
                        <a:pt x="266" y="325"/>
                        <a:pt x="217" y="268"/>
                      </a:cubicBezTo>
                      <a:cubicBezTo>
                        <a:pt x="178" y="222"/>
                        <a:pt x="147" y="189"/>
                        <a:pt x="119" y="264"/>
                      </a:cubicBezTo>
                      <a:cubicBezTo>
                        <a:pt x="79" y="267"/>
                        <a:pt x="30" y="276"/>
                        <a:pt x="0" y="249"/>
                      </a:cubicBezTo>
                      <a:cubicBezTo>
                        <a:pt x="36" y="206"/>
                        <a:pt x="115" y="181"/>
                        <a:pt x="164" y="142"/>
                      </a:cubicBezTo>
                      <a:cubicBezTo>
                        <a:pt x="210" y="107"/>
                        <a:pt x="261" y="45"/>
                        <a:pt x="317" y="31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9" name="Freeform 249">
                  <a:extLst>
                    <a:ext uri="{FF2B5EF4-FFF2-40B4-BE49-F238E27FC236}">
                      <a16:creationId xmlns:a16="http://schemas.microsoft.com/office/drawing/2014/main" id="{2FB6B941-E379-F32D-4FDC-EB3677C951E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8864600" y="6500813"/>
                  <a:ext cx="2170113" cy="2767013"/>
                </a:xfrm>
                <a:custGeom>
                  <a:avLst/>
                  <a:gdLst/>
                  <a:ahLst/>
                  <a:cxnLst>
                    <a:cxn ang="0">
                      <a:pos x="261" y="62"/>
                    </a:cxn>
                    <a:cxn ang="0">
                      <a:pos x="101" y="363"/>
                    </a:cxn>
                    <a:cxn ang="0">
                      <a:pos x="65" y="366"/>
                    </a:cxn>
                    <a:cxn ang="0">
                      <a:pos x="146" y="548"/>
                    </a:cxn>
                    <a:cxn ang="0">
                      <a:pos x="382" y="683"/>
                    </a:cxn>
                    <a:cxn ang="0">
                      <a:pos x="507" y="463"/>
                    </a:cxn>
                    <a:cxn ang="0">
                      <a:pos x="564" y="335"/>
                    </a:cxn>
                    <a:cxn ang="0">
                      <a:pos x="524" y="177"/>
                    </a:cxn>
                    <a:cxn ang="0">
                      <a:pos x="253" y="62"/>
                    </a:cxn>
                  </a:cxnLst>
                  <a:rect l="0" t="0" r="r" b="b"/>
                  <a:pathLst>
                    <a:path w="579" h="738">
                      <a:moveTo>
                        <a:pt x="261" y="62"/>
                      </a:moveTo>
                      <a:cubicBezTo>
                        <a:pt x="157" y="92"/>
                        <a:pt x="0" y="242"/>
                        <a:pt x="101" y="363"/>
                      </a:cubicBezTo>
                      <a:cubicBezTo>
                        <a:pt x="90" y="362"/>
                        <a:pt x="76" y="367"/>
                        <a:pt x="65" y="366"/>
                      </a:cubicBezTo>
                      <a:cubicBezTo>
                        <a:pt x="57" y="411"/>
                        <a:pt x="97" y="552"/>
                        <a:pt x="146" y="548"/>
                      </a:cubicBezTo>
                      <a:cubicBezTo>
                        <a:pt x="155" y="673"/>
                        <a:pt x="285" y="738"/>
                        <a:pt x="382" y="683"/>
                      </a:cubicBezTo>
                      <a:cubicBezTo>
                        <a:pt x="460" y="639"/>
                        <a:pt x="516" y="547"/>
                        <a:pt x="507" y="463"/>
                      </a:cubicBezTo>
                      <a:cubicBezTo>
                        <a:pt x="579" y="432"/>
                        <a:pt x="574" y="372"/>
                        <a:pt x="564" y="335"/>
                      </a:cubicBezTo>
                      <a:cubicBezTo>
                        <a:pt x="547" y="273"/>
                        <a:pt x="562" y="234"/>
                        <a:pt x="524" y="177"/>
                      </a:cubicBezTo>
                      <a:cubicBezTo>
                        <a:pt x="474" y="101"/>
                        <a:pt x="347" y="0"/>
                        <a:pt x="253" y="62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0" name="Freeform 250">
                  <a:extLst>
                    <a:ext uri="{FF2B5EF4-FFF2-40B4-BE49-F238E27FC236}">
                      <a16:creationId xmlns:a16="http://schemas.microsoft.com/office/drawing/2014/main" id="{B590691F-FD9C-2791-3A5A-6C1FED98A3A3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8864600" y="6388101"/>
                  <a:ext cx="2455863" cy="2768600"/>
                </a:xfrm>
                <a:custGeom>
                  <a:avLst/>
                  <a:gdLst/>
                  <a:ahLst/>
                  <a:cxnLst>
                    <a:cxn ang="0">
                      <a:pos x="261" y="61"/>
                    </a:cxn>
                    <a:cxn ang="0">
                      <a:pos x="101" y="363"/>
                    </a:cxn>
                    <a:cxn ang="0">
                      <a:pos x="65" y="366"/>
                    </a:cxn>
                    <a:cxn ang="0">
                      <a:pos x="131" y="547"/>
                    </a:cxn>
                    <a:cxn ang="0">
                      <a:pos x="382" y="683"/>
                    </a:cxn>
                    <a:cxn ang="0">
                      <a:pos x="583" y="463"/>
                    </a:cxn>
                    <a:cxn ang="0">
                      <a:pos x="564" y="334"/>
                    </a:cxn>
                    <a:cxn ang="0">
                      <a:pos x="524" y="177"/>
                    </a:cxn>
                    <a:cxn ang="0">
                      <a:pos x="253" y="61"/>
                    </a:cxn>
                  </a:cxnLst>
                  <a:rect l="0" t="0" r="r" b="b"/>
                  <a:pathLst>
                    <a:path w="655" h="738">
                      <a:moveTo>
                        <a:pt x="261" y="61"/>
                      </a:moveTo>
                      <a:cubicBezTo>
                        <a:pt x="157" y="91"/>
                        <a:pt x="0" y="242"/>
                        <a:pt x="101" y="363"/>
                      </a:cubicBezTo>
                      <a:cubicBezTo>
                        <a:pt x="90" y="362"/>
                        <a:pt x="76" y="366"/>
                        <a:pt x="65" y="366"/>
                      </a:cubicBezTo>
                      <a:cubicBezTo>
                        <a:pt x="57" y="411"/>
                        <a:pt x="82" y="551"/>
                        <a:pt x="131" y="547"/>
                      </a:cubicBezTo>
                      <a:cubicBezTo>
                        <a:pt x="140" y="672"/>
                        <a:pt x="285" y="738"/>
                        <a:pt x="382" y="683"/>
                      </a:cubicBezTo>
                      <a:cubicBezTo>
                        <a:pt x="460" y="638"/>
                        <a:pt x="592" y="547"/>
                        <a:pt x="583" y="463"/>
                      </a:cubicBezTo>
                      <a:cubicBezTo>
                        <a:pt x="655" y="431"/>
                        <a:pt x="574" y="372"/>
                        <a:pt x="564" y="334"/>
                      </a:cubicBezTo>
                      <a:cubicBezTo>
                        <a:pt x="547" y="273"/>
                        <a:pt x="562" y="233"/>
                        <a:pt x="524" y="177"/>
                      </a:cubicBezTo>
                      <a:cubicBezTo>
                        <a:pt x="474" y="100"/>
                        <a:pt x="347" y="0"/>
                        <a:pt x="253" y="61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1" name="Freeform 251">
                  <a:extLst>
                    <a:ext uri="{FF2B5EF4-FFF2-40B4-BE49-F238E27FC236}">
                      <a16:creationId xmlns:a16="http://schemas.microsoft.com/office/drawing/2014/main" id="{B4B4CE95-86A6-5CA2-9F02-87B4F07E1C2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465762" y="24028401"/>
                  <a:ext cx="2281238" cy="1743075"/>
                </a:xfrm>
                <a:custGeom>
                  <a:avLst/>
                  <a:gdLst/>
                  <a:ahLst/>
                  <a:cxnLst>
                    <a:cxn ang="0">
                      <a:pos x="523" y="18"/>
                    </a:cxn>
                    <a:cxn ang="0">
                      <a:pos x="575" y="207"/>
                    </a:cxn>
                    <a:cxn ang="0">
                      <a:pos x="533" y="415"/>
                    </a:cxn>
                    <a:cxn ang="0">
                      <a:pos x="489" y="415"/>
                    </a:cxn>
                    <a:cxn ang="0">
                      <a:pos x="457" y="244"/>
                    </a:cxn>
                    <a:cxn ang="0">
                      <a:pos x="357" y="356"/>
                    </a:cxn>
                    <a:cxn ang="0">
                      <a:pos x="49" y="461"/>
                    </a:cxn>
                    <a:cxn ang="0">
                      <a:pos x="0" y="453"/>
                    </a:cxn>
                    <a:cxn ang="0">
                      <a:pos x="4" y="428"/>
                    </a:cxn>
                    <a:cxn ang="0">
                      <a:pos x="125" y="340"/>
                    </a:cxn>
                    <a:cxn ang="0">
                      <a:pos x="256" y="281"/>
                    </a:cxn>
                    <a:cxn ang="0">
                      <a:pos x="523" y="18"/>
                    </a:cxn>
                  </a:cxnLst>
                  <a:rect l="0" t="0" r="r" b="b"/>
                  <a:pathLst>
                    <a:path w="608" h="465">
                      <a:moveTo>
                        <a:pt x="523" y="18"/>
                      </a:moveTo>
                      <a:cubicBezTo>
                        <a:pt x="584" y="54"/>
                        <a:pt x="608" y="152"/>
                        <a:pt x="575" y="207"/>
                      </a:cubicBezTo>
                      <a:cubicBezTo>
                        <a:pt x="538" y="268"/>
                        <a:pt x="549" y="346"/>
                        <a:pt x="533" y="415"/>
                      </a:cubicBezTo>
                      <a:cubicBezTo>
                        <a:pt x="519" y="416"/>
                        <a:pt x="504" y="416"/>
                        <a:pt x="489" y="415"/>
                      </a:cubicBezTo>
                      <a:cubicBezTo>
                        <a:pt x="487" y="378"/>
                        <a:pt x="513" y="237"/>
                        <a:pt x="457" y="244"/>
                      </a:cubicBezTo>
                      <a:cubicBezTo>
                        <a:pt x="432" y="248"/>
                        <a:pt x="370" y="336"/>
                        <a:pt x="357" y="356"/>
                      </a:cubicBezTo>
                      <a:cubicBezTo>
                        <a:pt x="285" y="465"/>
                        <a:pt x="174" y="463"/>
                        <a:pt x="49" y="461"/>
                      </a:cubicBezTo>
                      <a:cubicBezTo>
                        <a:pt x="31" y="461"/>
                        <a:pt x="15" y="465"/>
                        <a:pt x="0" y="453"/>
                      </a:cubicBezTo>
                      <a:cubicBezTo>
                        <a:pt x="0" y="449"/>
                        <a:pt x="2" y="433"/>
                        <a:pt x="4" y="428"/>
                      </a:cubicBezTo>
                      <a:cubicBezTo>
                        <a:pt x="41" y="382"/>
                        <a:pt x="89" y="366"/>
                        <a:pt x="125" y="340"/>
                      </a:cubicBezTo>
                      <a:cubicBezTo>
                        <a:pt x="166" y="312"/>
                        <a:pt x="217" y="316"/>
                        <a:pt x="256" y="281"/>
                      </a:cubicBezTo>
                      <a:cubicBezTo>
                        <a:pt x="340" y="206"/>
                        <a:pt x="486" y="0"/>
                        <a:pt x="523" y="18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2" name="Freeform 252">
                  <a:extLst>
                    <a:ext uri="{FF2B5EF4-FFF2-40B4-BE49-F238E27FC236}">
                      <a16:creationId xmlns:a16="http://schemas.microsoft.com/office/drawing/2014/main" id="{1DDCB048-107F-BAE0-F512-0D00C45202A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0210800" y="25033288"/>
                  <a:ext cx="1285875" cy="1470025"/>
                </a:xfrm>
                <a:custGeom>
                  <a:avLst/>
                  <a:gdLst/>
                  <a:ahLst/>
                  <a:cxnLst>
                    <a:cxn ang="0">
                      <a:pos x="68" y="0"/>
                    </a:cxn>
                    <a:cxn ang="0">
                      <a:pos x="109" y="327"/>
                    </a:cxn>
                    <a:cxn ang="0">
                      <a:pos x="313" y="191"/>
                    </a:cxn>
                    <a:cxn ang="0">
                      <a:pos x="306" y="108"/>
                    </a:cxn>
                    <a:cxn ang="0">
                      <a:pos x="260" y="204"/>
                    </a:cxn>
                    <a:cxn ang="0">
                      <a:pos x="139" y="206"/>
                    </a:cxn>
                    <a:cxn ang="0">
                      <a:pos x="70" y="142"/>
                    </a:cxn>
                    <a:cxn ang="0">
                      <a:pos x="68" y="12"/>
                    </a:cxn>
                  </a:cxnLst>
                  <a:rect l="0" t="0" r="r" b="b"/>
                  <a:pathLst>
                    <a:path w="343" h="392">
                      <a:moveTo>
                        <a:pt x="68" y="0"/>
                      </a:moveTo>
                      <a:cubicBezTo>
                        <a:pt x="68" y="102"/>
                        <a:pt x="0" y="261"/>
                        <a:pt x="109" y="327"/>
                      </a:cubicBezTo>
                      <a:cubicBezTo>
                        <a:pt x="215" y="392"/>
                        <a:pt x="343" y="303"/>
                        <a:pt x="313" y="191"/>
                      </a:cubicBezTo>
                      <a:cubicBezTo>
                        <a:pt x="306" y="163"/>
                        <a:pt x="318" y="137"/>
                        <a:pt x="306" y="108"/>
                      </a:cubicBezTo>
                      <a:cubicBezTo>
                        <a:pt x="281" y="137"/>
                        <a:pt x="307" y="183"/>
                        <a:pt x="260" y="204"/>
                      </a:cubicBezTo>
                      <a:cubicBezTo>
                        <a:pt x="226" y="220"/>
                        <a:pt x="173" y="217"/>
                        <a:pt x="139" y="206"/>
                      </a:cubicBezTo>
                      <a:cubicBezTo>
                        <a:pt x="102" y="194"/>
                        <a:pt x="81" y="184"/>
                        <a:pt x="70" y="142"/>
                      </a:cubicBezTo>
                      <a:cubicBezTo>
                        <a:pt x="62" y="111"/>
                        <a:pt x="70" y="41"/>
                        <a:pt x="68" y="12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3" name="Freeform 253">
                  <a:extLst>
                    <a:ext uri="{FF2B5EF4-FFF2-40B4-BE49-F238E27FC236}">
                      <a16:creationId xmlns:a16="http://schemas.microsoft.com/office/drawing/2014/main" id="{80B08F3E-D98B-FD03-9831-2876EC2B8869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0668000" y="25865138"/>
                  <a:ext cx="581025" cy="271463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155" y="33"/>
                    </a:cxn>
                    <a:cxn ang="0">
                      <a:pos x="86" y="43"/>
                    </a:cxn>
                    <a:cxn ang="0">
                      <a:pos x="100" y="68"/>
                    </a:cxn>
                    <a:cxn ang="0">
                      <a:pos x="70" y="39"/>
                    </a:cxn>
                    <a:cxn ang="0">
                      <a:pos x="5" y="8"/>
                    </a:cxn>
                  </a:cxnLst>
                  <a:rect l="0" t="0" r="r" b="b"/>
                  <a:pathLst>
                    <a:path w="155" h="72">
                      <a:moveTo>
                        <a:pt x="0" y="3"/>
                      </a:moveTo>
                      <a:cubicBezTo>
                        <a:pt x="34" y="21"/>
                        <a:pt x="152" y="0"/>
                        <a:pt x="155" y="33"/>
                      </a:cubicBezTo>
                      <a:cubicBezTo>
                        <a:pt x="132" y="34"/>
                        <a:pt x="101" y="27"/>
                        <a:pt x="86" y="43"/>
                      </a:cubicBezTo>
                      <a:cubicBezTo>
                        <a:pt x="99" y="54"/>
                        <a:pt x="94" y="59"/>
                        <a:pt x="100" y="68"/>
                      </a:cubicBezTo>
                      <a:cubicBezTo>
                        <a:pt x="77" y="72"/>
                        <a:pt x="67" y="62"/>
                        <a:pt x="70" y="39"/>
                      </a:cubicBezTo>
                      <a:cubicBezTo>
                        <a:pt x="42" y="43"/>
                        <a:pt x="15" y="35"/>
                        <a:pt x="5" y="8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4" name="Freeform 254">
                  <a:extLst>
                    <a:ext uri="{FF2B5EF4-FFF2-40B4-BE49-F238E27FC236}">
                      <a16:creationId xmlns:a16="http://schemas.microsoft.com/office/drawing/2014/main" id="{68E9D856-D81A-A1E7-2F0D-289957EE8DFC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142162" y="10941051"/>
                  <a:ext cx="3349625" cy="3487738"/>
                </a:xfrm>
                <a:custGeom>
                  <a:avLst/>
                  <a:gdLst/>
                  <a:ahLst/>
                  <a:cxnLst>
                    <a:cxn ang="0">
                      <a:pos x="0" y="143"/>
                    </a:cxn>
                    <a:cxn ang="0">
                      <a:pos x="22" y="333"/>
                    </a:cxn>
                    <a:cxn ang="0">
                      <a:pos x="68" y="522"/>
                    </a:cxn>
                    <a:cxn ang="0">
                      <a:pos x="137" y="930"/>
                    </a:cxn>
                    <a:cxn ang="0">
                      <a:pos x="305" y="901"/>
                    </a:cxn>
                    <a:cxn ang="0">
                      <a:pos x="492" y="878"/>
                    </a:cxn>
                    <a:cxn ang="0">
                      <a:pos x="878" y="870"/>
                    </a:cxn>
                    <a:cxn ang="0">
                      <a:pos x="879" y="431"/>
                    </a:cxn>
                    <a:cxn ang="0">
                      <a:pos x="832" y="0"/>
                    </a:cxn>
                    <a:cxn ang="0">
                      <a:pos x="422" y="67"/>
                    </a:cxn>
                    <a:cxn ang="0">
                      <a:pos x="0" y="136"/>
                    </a:cxn>
                  </a:cxnLst>
                  <a:rect l="0" t="0" r="r" b="b"/>
                  <a:pathLst>
                    <a:path w="893" h="930">
                      <a:moveTo>
                        <a:pt x="0" y="143"/>
                      </a:moveTo>
                      <a:cubicBezTo>
                        <a:pt x="18" y="201"/>
                        <a:pt x="13" y="273"/>
                        <a:pt x="22" y="333"/>
                      </a:cubicBezTo>
                      <a:cubicBezTo>
                        <a:pt x="33" y="396"/>
                        <a:pt x="56" y="458"/>
                        <a:pt x="68" y="522"/>
                      </a:cubicBezTo>
                      <a:cubicBezTo>
                        <a:pt x="94" y="658"/>
                        <a:pt x="110" y="794"/>
                        <a:pt x="137" y="930"/>
                      </a:cubicBezTo>
                      <a:cubicBezTo>
                        <a:pt x="192" y="929"/>
                        <a:pt x="244" y="905"/>
                        <a:pt x="305" y="901"/>
                      </a:cubicBezTo>
                      <a:cubicBezTo>
                        <a:pt x="371" y="897"/>
                        <a:pt x="426" y="881"/>
                        <a:pt x="492" y="878"/>
                      </a:cubicBezTo>
                      <a:cubicBezTo>
                        <a:pt x="623" y="872"/>
                        <a:pt x="749" y="876"/>
                        <a:pt x="878" y="870"/>
                      </a:cubicBezTo>
                      <a:cubicBezTo>
                        <a:pt x="891" y="722"/>
                        <a:pt x="893" y="578"/>
                        <a:pt x="879" y="431"/>
                      </a:cubicBezTo>
                      <a:cubicBezTo>
                        <a:pt x="865" y="291"/>
                        <a:pt x="883" y="133"/>
                        <a:pt x="832" y="0"/>
                      </a:cubicBezTo>
                      <a:cubicBezTo>
                        <a:pt x="699" y="2"/>
                        <a:pt x="559" y="47"/>
                        <a:pt x="422" y="67"/>
                      </a:cubicBezTo>
                      <a:cubicBezTo>
                        <a:pt x="286" y="87"/>
                        <a:pt x="128" y="94"/>
                        <a:pt x="0" y="136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5" name="Freeform 255">
                  <a:extLst>
                    <a:ext uri="{FF2B5EF4-FFF2-40B4-BE49-F238E27FC236}">
                      <a16:creationId xmlns:a16="http://schemas.microsoft.com/office/drawing/2014/main" id="{822F76DA-7CE1-2A32-B0B5-9C6F93E53D0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0104437" y="11207751"/>
                  <a:ext cx="206375" cy="1833563"/>
                </a:xfrm>
                <a:custGeom>
                  <a:avLst/>
                  <a:gdLst/>
                  <a:ahLst/>
                  <a:cxnLst>
                    <a:cxn ang="0">
                      <a:pos x="21" y="0"/>
                    </a:cxn>
                    <a:cxn ang="0">
                      <a:pos x="32" y="257"/>
                    </a:cxn>
                    <a:cxn ang="0">
                      <a:pos x="50" y="489"/>
                    </a:cxn>
                    <a:cxn ang="0">
                      <a:pos x="21" y="394"/>
                    </a:cxn>
                    <a:cxn ang="0">
                      <a:pos x="6" y="265"/>
                    </a:cxn>
                    <a:cxn ang="0">
                      <a:pos x="44" y="144"/>
                    </a:cxn>
                    <a:cxn ang="0">
                      <a:pos x="32" y="19"/>
                    </a:cxn>
                  </a:cxnLst>
                  <a:rect l="0" t="0" r="r" b="b"/>
                  <a:pathLst>
                    <a:path w="55" h="489">
                      <a:moveTo>
                        <a:pt x="21" y="0"/>
                      </a:moveTo>
                      <a:cubicBezTo>
                        <a:pt x="52" y="66"/>
                        <a:pt x="32" y="182"/>
                        <a:pt x="32" y="257"/>
                      </a:cubicBezTo>
                      <a:cubicBezTo>
                        <a:pt x="32" y="337"/>
                        <a:pt x="55" y="411"/>
                        <a:pt x="50" y="489"/>
                      </a:cubicBezTo>
                      <a:cubicBezTo>
                        <a:pt x="14" y="472"/>
                        <a:pt x="24" y="430"/>
                        <a:pt x="21" y="394"/>
                      </a:cubicBezTo>
                      <a:cubicBezTo>
                        <a:pt x="17" y="351"/>
                        <a:pt x="0" y="310"/>
                        <a:pt x="6" y="265"/>
                      </a:cubicBezTo>
                      <a:cubicBezTo>
                        <a:pt x="11" y="223"/>
                        <a:pt x="38" y="186"/>
                        <a:pt x="44" y="144"/>
                      </a:cubicBezTo>
                      <a:cubicBezTo>
                        <a:pt x="50" y="100"/>
                        <a:pt x="31" y="61"/>
                        <a:pt x="32" y="19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6" name="Freeform 256">
                  <a:extLst>
                    <a:ext uri="{FF2B5EF4-FFF2-40B4-BE49-F238E27FC236}">
                      <a16:creationId xmlns:a16="http://schemas.microsoft.com/office/drawing/2014/main" id="{C6179EFD-50C5-F282-4B35-85F612BA66DA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9621837" y="13254038"/>
                  <a:ext cx="865188" cy="911225"/>
                </a:xfrm>
                <a:custGeom>
                  <a:avLst/>
                  <a:gdLst/>
                  <a:ahLst/>
                  <a:cxnLst>
                    <a:cxn ang="0">
                      <a:pos x="36" y="26"/>
                    </a:cxn>
                    <a:cxn ang="0">
                      <a:pos x="0" y="42"/>
                    </a:cxn>
                    <a:cxn ang="0">
                      <a:pos x="27" y="108"/>
                    </a:cxn>
                    <a:cxn ang="0">
                      <a:pos x="57" y="158"/>
                    </a:cxn>
                    <a:cxn ang="0">
                      <a:pos x="86" y="204"/>
                    </a:cxn>
                    <a:cxn ang="0">
                      <a:pos x="212" y="243"/>
                    </a:cxn>
                    <a:cxn ang="0">
                      <a:pos x="204" y="47"/>
                    </a:cxn>
                    <a:cxn ang="0">
                      <a:pos x="31" y="26"/>
                    </a:cxn>
                  </a:cxnLst>
                  <a:rect l="0" t="0" r="r" b="b"/>
                  <a:pathLst>
                    <a:path w="231" h="243">
                      <a:moveTo>
                        <a:pt x="36" y="26"/>
                      </a:moveTo>
                      <a:cubicBezTo>
                        <a:pt x="22" y="26"/>
                        <a:pt x="9" y="32"/>
                        <a:pt x="0" y="42"/>
                      </a:cubicBezTo>
                      <a:cubicBezTo>
                        <a:pt x="16" y="52"/>
                        <a:pt x="97" y="102"/>
                        <a:pt x="27" y="108"/>
                      </a:cubicBezTo>
                      <a:cubicBezTo>
                        <a:pt x="18" y="140"/>
                        <a:pt x="42" y="139"/>
                        <a:pt x="57" y="158"/>
                      </a:cubicBezTo>
                      <a:cubicBezTo>
                        <a:pt x="69" y="174"/>
                        <a:pt x="66" y="189"/>
                        <a:pt x="86" y="204"/>
                      </a:cubicBezTo>
                      <a:cubicBezTo>
                        <a:pt x="114" y="225"/>
                        <a:pt x="175" y="240"/>
                        <a:pt x="212" y="243"/>
                      </a:cubicBezTo>
                      <a:cubicBezTo>
                        <a:pt x="197" y="188"/>
                        <a:pt x="231" y="98"/>
                        <a:pt x="204" y="47"/>
                      </a:cubicBezTo>
                      <a:cubicBezTo>
                        <a:pt x="185" y="10"/>
                        <a:pt x="69" y="0"/>
                        <a:pt x="31" y="26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7" name="Freeform 257">
                  <a:extLst>
                    <a:ext uri="{FF2B5EF4-FFF2-40B4-BE49-F238E27FC236}">
                      <a16:creationId xmlns:a16="http://schemas.microsoft.com/office/drawing/2014/main" id="{E2C51C26-8519-DE72-CA69-F8CD9C44E96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9699625" y="13127038"/>
                  <a:ext cx="1522413" cy="1431925"/>
                </a:xfrm>
                <a:custGeom>
                  <a:avLst/>
                  <a:gdLst/>
                  <a:ahLst/>
                  <a:cxnLst>
                    <a:cxn ang="0">
                      <a:pos x="326" y="189"/>
                    </a:cxn>
                    <a:cxn ang="0">
                      <a:pos x="310" y="159"/>
                    </a:cxn>
                    <a:cxn ang="0">
                      <a:pos x="274" y="81"/>
                    </a:cxn>
                    <a:cxn ang="0">
                      <a:pos x="264" y="24"/>
                    </a:cxn>
                    <a:cxn ang="0">
                      <a:pos x="1" y="39"/>
                    </a:cxn>
                    <a:cxn ang="0">
                      <a:pos x="8" y="69"/>
                    </a:cxn>
                    <a:cxn ang="0">
                      <a:pos x="92" y="83"/>
                    </a:cxn>
                    <a:cxn ang="0">
                      <a:pos x="9" y="122"/>
                    </a:cxn>
                    <a:cxn ang="0">
                      <a:pos x="14" y="157"/>
                    </a:cxn>
                    <a:cxn ang="0">
                      <a:pos x="52" y="160"/>
                    </a:cxn>
                    <a:cxn ang="0">
                      <a:pos x="112" y="198"/>
                    </a:cxn>
                    <a:cxn ang="0">
                      <a:pos x="211" y="244"/>
                    </a:cxn>
                    <a:cxn ang="0">
                      <a:pos x="326" y="204"/>
                    </a:cxn>
                  </a:cxnLst>
                  <a:rect l="0" t="0" r="r" b="b"/>
                  <a:pathLst>
                    <a:path w="406" h="382">
                      <a:moveTo>
                        <a:pt x="326" y="189"/>
                      </a:moveTo>
                      <a:cubicBezTo>
                        <a:pt x="320" y="179"/>
                        <a:pt x="320" y="168"/>
                        <a:pt x="310" y="159"/>
                      </a:cubicBezTo>
                      <a:cubicBezTo>
                        <a:pt x="328" y="127"/>
                        <a:pt x="306" y="96"/>
                        <a:pt x="274" y="81"/>
                      </a:cubicBezTo>
                      <a:cubicBezTo>
                        <a:pt x="285" y="53"/>
                        <a:pt x="278" y="36"/>
                        <a:pt x="264" y="24"/>
                      </a:cubicBezTo>
                      <a:cubicBezTo>
                        <a:pt x="249" y="15"/>
                        <a:pt x="58" y="0"/>
                        <a:pt x="1" y="39"/>
                      </a:cubicBezTo>
                      <a:cubicBezTo>
                        <a:pt x="0" y="49"/>
                        <a:pt x="7" y="59"/>
                        <a:pt x="8" y="69"/>
                      </a:cubicBezTo>
                      <a:cubicBezTo>
                        <a:pt x="38" y="80"/>
                        <a:pt x="67" y="73"/>
                        <a:pt x="92" y="83"/>
                      </a:cubicBezTo>
                      <a:cubicBezTo>
                        <a:pt x="71" y="101"/>
                        <a:pt x="37" y="115"/>
                        <a:pt x="9" y="122"/>
                      </a:cubicBezTo>
                      <a:cubicBezTo>
                        <a:pt x="6" y="134"/>
                        <a:pt x="12" y="146"/>
                        <a:pt x="14" y="157"/>
                      </a:cubicBezTo>
                      <a:cubicBezTo>
                        <a:pt x="26" y="155"/>
                        <a:pt x="39" y="163"/>
                        <a:pt x="52" y="160"/>
                      </a:cubicBezTo>
                      <a:cubicBezTo>
                        <a:pt x="49" y="198"/>
                        <a:pt x="79" y="205"/>
                        <a:pt x="112" y="198"/>
                      </a:cubicBezTo>
                      <a:cubicBezTo>
                        <a:pt x="112" y="254"/>
                        <a:pt x="173" y="228"/>
                        <a:pt x="211" y="244"/>
                      </a:cubicBezTo>
                      <a:cubicBezTo>
                        <a:pt x="223" y="382"/>
                        <a:pt x="406" y="311"/>
                        <a:pt x="326" y="204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8" name="Freeform 259">
                  <a:extLst>
                    <a:ext uri="{FF2B5EF4-FFF2-40B4-BE49-F238E27FC236}">
                      <a16:creationId xmlns:a16="http://schemas.microsoft.com/office/drawing/2014/main" id="{744A8031-9F30-8E5C-8EFF-A61A718511F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8413750" y="6054726"/>
                  <a:ext cx="3390900" cy="3656013"/>
                </a:xfrm>
                <a:custGeom>
                  <a:avLst/>
                  <a:gdLst/>
                  <a:ahLst/>
                  <a:cxnLst>
                    <a:cxn ang="0">
                      <a:pos x="426" y="188"/>
                    </a:cxn>
                    <a:cxn ang="0">
                      <a:pos x="273" y="300"/>
                    </a:cxn>
                    <a:cxn ang="0">
                      <a:pos x="185" y="469"/>
                    </a:cxn>
                    <a:cxn ang="0">
                      <a:pos x="216" y="585"/>
                    </a:cxn>
                    <a:cxn ang="0">
                      <a:pos x="294" y="750"/>
                    </a:cxn>
                    <a:cxn ang="0">
                      <a:pos x="159" y="838"/>
                    </a:cxn>
                    <a:cxn ang="0">
                      <a:pos x="10" y="907"/>
                    </a:cxn>
                    <a:cxn ang="0">
                      <a:pos x="47" y="757"/>
                    </a:cxn>
                    <a:cxn ang="0">
                      <a:pos x="23" y="786"/>
                    </a:cxn>
                    <a:cxn ang="0">
                      <a:pos x="1" y="779"/>
                    </a:cxn>
                    <a:cxn ang="0">
                      <a:pos x="38" y="542"/>
                    </a:cxn>
                    <a:cxn ang="0">
                      <a:pos x="124" y="348"/>
                    </a:cxn>
                    <a:cxn ang="0">
                      <a:pos x="434" y="113"/>
                    </a:cxn>
                    <a:cxn ang="0">
                      <a:pos x="775" y="347"/>
                    </a:cxn>
                    <a:cxn ang="0">
                      <a:pos x="843" y="597"/>
                    </a:cxn>
                    <a:cxn ang="0">
                      <a:pos x="860" y="726"/>
                    </a:cxn>
                    <a:cxn ang="0">
                      <a:pos x="829" y="796"/>
                    </a:cxn>
                    <a:cxn ang="0">
                      <a:pos x="825" y="932"/>
                    </a:cxn>
                    <a:cxn ang="0">
                      <a:pos x="776" y="901"/>
                    </a:cxn>
                    <a:cxn ang="0">
                      <a:pos x="795" y="975"/>
                    </a:cxn>
                    <a:cxn ang="0">
                      <a:pos x="641" y="809"/>
                    </a:cxn>
                    <a:cxn ang="0">
                      <a:pos x="586" y="725"/>
                    </a:cxn>
                    <a:cxn ang="0">
                      <a:pos x="640" y="599"/>
                    </a:cxn>
                    <a:cxn ang="0">
                      <a:pos x="692" y="452"/>
                    </a:cxn>
                    <a:cxn ang="0">
                      <a:pos x="647" y="467"/>
                    </a:cxn>
                    <a:cxn ang="0">
                      <a:pos x="601" y="277"/>
                    </a:cxn>
                    <a:cxn ang="0">
                      <a:pos x="411" y="188"/>
                    </a:cxn>
                  </a:cxnLst>
                  <a:rect l="0" t="0" r="r" b="b"/>
                  <a:pathLst>
                    <a:path w="904" h="975">
                      <a:moveTo>
                        <a:pt x="426" y="188"/>
                      </a:moveTo>
                      <a:cubicBezTo>
                        <a:pt x="381" y="224"/>
                        <a:pt x="302" y="256"/>
                        <a:pt x="273" y="300"/>
                      </a:cubicBezTo>
                      <a:cubicBezTo>
                        <a:pt x="232" y="363"/>
                        <a:pt x="221" y="452"/>
                        <a:pt x="185" y="469"/>
                      </a:cubicBezTo>
                      <a:cubicBezTo>
                        <a:pt x="180" y="519"/>
                        <a:pt x="196" y="554"/>
                        <a:pt x="216" y="585"/>
                      </a:cubicBezTo>
                      <a:cubicBezTo>
                        <a:pt x="251" y="638"/>
                        <a:pt x="272" y="654"/>
                        <a:pt x="294" y="750"/>
                      </a:cubicBezTo>
                      <a:cubicBezTo>
                        <a:pt x="232" y="765"/>
                        <a:pt x="211" y="799"/>
                        <a:pt x="159" y="838"/>
                      </a:cubicBezTo>
                      <a:cubicBezTo>
                        <a:pt x="114" y="872"/>
                        <a:pt x="74" y="921"/>
                        <a:pt x="10" y="907"/>
                      </a:cubicBezTo>
                      <a:cubicBezTo>
                        <a:pt x="29" y="857"/>
                        <a:pt x="94" y="820"/>
                        <a:pt x="47" y="757"/>
                      </a:cubicBezTo>
                      <a:cubicBezTo>
                        <a:pt x="37" y="768"/>
                        <a:pt x="31" y="770"/>
                        <a:pt x="23" y="786"/>
                      </a:cubicBezTo>
                      <a:cubicBezTo>
                        <a:pt x="17" y="785"/>
                        <a:pt x="0" y="779"/>
                        <a:pt x="1" y="779"/>
                      </a:cubicBezTo>
                      <a:cubicBezTo>
                        <a:pt x="63" y="731"/>
                        <a:pt x="17" y="612"/>
                        <a:pt x="38" y="542"/>
                      </a:cubicBezTo>
                      <a:cubicBezTo>
                        <a:pt x="60" y="467"/>
                        <a:pt x="107" y="426"/>
                        <a:pt x="124" y="348"/>
                      </a:cubicBezTo>
                      <a:cubicBezTo>
                        <a:pt x="147" y="239"/>
                        <a:pt x="291" y="0"/>
                        <a:pt x="434" y="113"/>
                      </a:cubicBezTo>
                      <a:cubicBezTo>
                        <a:pt x="599" y="23"/>
                        <a:pt x="740" y="211"/>
                        <a:pt x="775" y="347"/>
                      </a:cubicBezTo>
                      <a:cubicBezTo>
                        <a:pt x="798" y="436"/>
                        <a:pt x="843" y="491"/>
                        <a:pt x="843" y="597"/>
                      </a:cubicBezTo>
                      <a:cubicBezTo>
                        <a:pt x="843" y="646"/>
                        <a:pt x="853" y="684"/>
                        <a:pt x="860" y="726"/>
                      </a:cubicBezTo>
                      <a:cubicBezTo>
                        <a:pt x="865" y="754"/>
                        <a:pt x="904" y="806"/>
                        <a:pt x="829" y="796"/>
                      </a:cubicBezTo>
                      <a:cubicBezTo>
                        <a:pt x="831" y="845"/>
                        <a:pt x="797" y="886"/>
                        <a:pt x="825" y="932"/>
                      </a:cubicBezTo>
                      <a:cubicBezTo>
                        <a:pt x="813" y="921"/>
                        <a:pt x="790" y="914"/>
                        <a:pt x="776" y="901"/>
                      </a:cubicBezTo>
                      <a:cubicBezTo>
                        <a:pt x="771" y="929"/>
                        <a:pt x="778" y="953"/>
                        <a:pt x="795" y="975"/>
                      </a:cubicBezTo>
                      <a:cubicBezTo>
                        <a:pt x="652" y="967"/>
                        <a:pt x="675" y="902"/>
                        <a:pt x="641" y="809"/>
                      </a:cubicBezTo>
                      <a:cubicBezTo>
                        <a:pt x="612" y="759"/>
                        <a:pt x="575" y="788"/>
                        <a:pt x="586" y="725"/>
                      </a:cubicBezTo>
                      <a:cubicBezTo>
                        <a:pt x="592" y="690"/>
                        <a:pt x="631" y="633"/>
                        <a:pt x="640" y="599"/>
                      </a:cubicBezTo>
                      <a:cubicBezTo>
                        <a:pt x="686" y="603"/>
                        <a:pt x="719" y="490"/>
                        <a:pt x="692" y="452"/>
                      </a:cubicBezTo>
                      <a:cubicBezTo>
                        <a:pt x="679" y="454"/>
                        <a:pt x="672" y="431"/>
                        <a:pt x="647" y="467"/>
                      </a:cubicBezTo>
                      <a:cubicBezTo>
                        <a:pt x="636" y="407"/>
                        <a:pt x="639" y="325"/>
                        <a:pt x="601" y="277"/>
                      </a:cubicBezTo>
                      <a:cubicBezTo>
                        <a:pt x="563" y="230"/>
                        <a:pt x="467" y="198"/>
                        <a:pt x="411" y="188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9" name="Freeform 260">
                  <a:extLst>
                    <a:ext uri="{FF2B5EF4-FFF2-40B4-BE49-F238E27FC236}">
                      <a16:creationId xmlns:a16="http://schemas.microsoft.com/office/drawing/2014/main" id="{EC78A65C-0266-8E5D-32CD-55062D791D6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9107487" y="7180263"/>
                  <a:ext cx="330200" cy="798513"/>
                </a:xfrm>
                <a:custGeom>
                  <a:avLst/>
                  <a:gdLst/>
                  <a:ahLst/>
                  <a:cxnLst>
                    <a:cxn ang="0">
                      <a:pos x="88" y="0"/>
                    </a:cxn>
                    <a:cxn ang="0">
                      <a:pos x="44" y="213"/>
                    </a:cxn>
                    <a:cxn ang="0">
                      <a:pos x="0" y="169"/>
                    </a:cxn>
                  </a:cxnLst>
                  <a:rect l="0" t="0" r="r" b="b"/>
                  <a:pathLst>
                    <a:path w="88" h="213">
                      <a:moveTo>
                        <a:pt x="88" y="0"/>
                      </a:moveTo>
                      <a:cubicBezTo>
                        <a:pt x="47" y="63"/>
                        <a:pt x="80" y="134"/>
                        <a:pt x="44" y="213"/>
                      </a:cubicBezTo>
                      <a:cubicBezTo>
                        <a:pt x="12" y="198"/>
                        <a:pt x="36" y="152"/>
                        <a:pt x="0" y="169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0" name="Freeform 261">
                  <a:extLst>
                    <a:ext uri="{FF2B5EF4-FFF2-40B4-BE49-F238E27FC236}">
                      <a16:creationId xmlns:a16="http://schemas.microsoft.com/office/drawing/2014/main" id="{F363455D-CCEA-FB5F-3A60-87C0258E4A0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8661398" y="6516686"/>
                  <a:ext cx="1222372" cy="2128838"/>
                </a:xfrm>
                <a:custGeom>
                  <a:avLst/>
                  <a:gdLst/>
                  <a:ahLst/>
                  <a:cxnLst>
                    <a:cxn ang="0">
                      <a:pos x="322" y="0"/>
                    </a:cxn>
                    <a:cxn ang="0">
                      <a:pos x="102" y="243"/>
                    </a:cxn>
                    <a:cxn ang="0">
                      <a:pos x="69" y="315"/>
                    </a:cxn>
                    <a:cxn ang="0">
                      <a:pos x="64" y="424"/>
                    </a:cxn>
                    <a:cxn ang="0">
                      <a:pos x="0" y="568"/>
                    </a:cxn>
                    <a:cxn ang="0">
                      <a:pos x="38" y="505"/>
                    </a:cxn>
                    <a:cxn ang="0">
                      <a:pos x="45" y="414"/>
                    </a:cxn>
                    <a:cxn ang="0">
                      <a:pos x="76" y="232"/>
                    </a:cxn>
                    <a:cxn ang="0">
                      <a:pos x="149" y="92"/>
                    </a:cxn>
                    <a:cxn ang="0">
                      <a:pos x="295" y="16"/>
                    </a:cxn>
                    <a:cxn ang="0">
                      <a:pos x="326" y="4"/>
                    </a:cxn>
                  </a:cxnLst>
                  <a:rect l="0" t="0" r="r" b="b"/>
                  <a:pathLst>
                    <a:path w="326" h="568">
                      <a:moveTo>
                        <a:pt x="322" y="0"/>
                      </a:moveTo>
                      <a:cubicBezTo>
                        <a:pt x="206" y="0"/>
                        <a:pt x="132" y="155"/>
                        <a:pt x="102" y="243"/>
                      </a:cubicBezTo>
                      <a:cubicBezTo>
                        <a:pt x="94" y="269"/>
                        <a:pt x="76" y="287"/>
                        <a:pt x="69" y="315"/>
                      </a:cubicBezTo>
                      <a:cubicBezTo>
                        <a:pt x="60" y="349"/>
                        <a:pt x="66" y="388"/>
                        <a:pt x="64" y="424"/>
                      </a:cubicBezTo>
                      <a:cubicBezTo>
                        <a:pt x="62" y="483"/>
                        <a:pt x="38" y="526"/>
                        <a:pt x="0" y="568"/>
                      </a:cubicBezTo>
                      <a:cubicBezTo>
                        <a:pt x="10" y="545"/>
                        <a:pt x="29" y="527"/>
                        <a:pt x="38" y="505"/>
                      </a:cubicBezTo>
                      <a:cubicBezTo>
                        <a:pt x="49" y="477"/>
                        <a:pt x="44" y="445"/>
                        <a:pt x="45" y="414"/>
                      </a:cubicBezTo>
                      <a:cubicBezTo>
                        <a:pt x="48" y="355"/>
                        <a:pt x="53" y="284"/>
                        <a:pt x="76" y="232"/>
                      </a:cubicBezTo>
                      <a:cubicBezTo>
                        <a:pt x="96" y="184"/>
                        <a:pt x="110" y="130"/>
                        <a:pt x="149" y="92"/>
                      </a:cubicBezTo>
                      <a:cubicBezTo>
                        <a:pt x="191" y="51"/>
                        <a:pt x="239" y="29"/>
                        <a:pt x="295" y="16"/>
                      </a:cubicBezTo>
                      <a:cubicBezTo>
                        <a:pt x="309" y="12"/>
                        <a:pt x="317" y="15"/>
                        <a:pt x="326" y="4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1" name="Freeform 262">
                  <a:extLst>
                    <a:ext uri="{FF2B5EF4-FFF2-40B4-BE49-F238E27FC236}">
                      <a16:creationId xmlns:a16="http://schemas.microsoft.com/office/drawing/2014/main" id="{E4A1AD8D-840E-427A-E204-0B7A50650DC8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8477250" y="8532813"/>
                  <a:ext cx="652463" cy="900113"/>
                </a:xfrm>
                <a:custGeom>
                  <a:avLst/>
                  <a:gdLst/>
                  <a:ahLst/>
                  <a:cxnLst>
                    <a:cxn ang="0">
                      <a:pos x="4" y="240"/>
                    </a:cxn>
                    <a:cxn ang="0">
                      <a:pos x="122" y="158"/>
                    </a:cxn>
                    <a:cxn ang="0">
                      <a:pos x="162" y="88"/>
                    </a:cxn>
                    <a:cxn ang="0">
                      <a:pos x="174" y="0"/>
                    </a:cxn>
                    <a:cxn ang="0">
                      <a:pos x="107" y="122"/>
                    </a:cxn>
                    <a:cxn ang="0">
                      <a:pos x="12" y="221"/>
                    </a:cxn>
                    <a:cxn ang="0">
                      <a:pos x="0" y="236"/>
                    </a:cxn>
                  </a:cxnLst>
                  <a:rect l="0" t="0" r="r" b="b"/>
                  <a:pathLst>
                    <a:path w="174" h="240">
                      <a:moveTo>
                        <a:pt x="4" y="240"/>
                      </a:moveTo>
                      <a:cubicBezTo>
                        <a:pt x="54" y="232"/>
                        <a:pt x="92" y="197"/>
                        <a:pt x="122" y="158"/>
                      </a:cubicBezTo>
                      <a:cubicBezTo>
                        <a:pt x="138" y="138"/>
                        <a:pt x="155" y="114"/>
                        <a:pt x="162" y="88"/>
                      </a:cubicBezTo>
                      <a:cubicBezTo>
                        <a:pt x="169" y="63"/>
                        <a:pt x="165" y="17"/>
                        <a:pt x="174" y="0"/>
                      </a:cubicBezTo>
                      <a:cubicBezTo>
                        <a:pt x="168" y="41"/>
                        <a:pt x="133" y="87"/>
                        <a:pt x="107" y="122"/>
                      </a:cubicBezTo>
                      <a:cubicBezTo>
                        <a:pt x="85" y="152"/>
                        <a:pt x="47" y="215"/>
                        <a:pt x="12" y="221"/>
                      </a:cubicBezTo>
                      <a:cubicBezTo>
                        <a:pt x="11" y="232"/>
                        <a:pt x="5" y="231"/>
                        <a:pt x="0" y="236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2" name="Freeform 263">
                  <a:extLst>
                    <a:ext uri="{FF2B5EF4-FFF2-40B4-BE49-F238E27FC236}">
                      <a16:creationId xmlns:a16="http://schemas.microsoft.com/office/drawing/2014/main" id="{97BD7926-35EC-81B8-9784-1E8D5FFF6DA3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1020425" y="7186613"/>
                  <a:ext cx="566738" cy="2262188"/>
                </a:xfrm>
                <a:custGeom>
                  <a:avLst/>
                  <a:gdLst/>
                  <a:ahLst/>
                  <a:cxnLst>
                    <a:cxn ang="0">
                      <a:pos x="0" y="15"/>
                    </a:cxn>
                    <a:cxn ang="0">
                      <a:pos x="56" y="303"/>
                    </a:cxn>
                    <a:cxn ang="0">
                      <a:pos x="114" y="603"/>
                    </a:cxn>
                    <a:cxn ang="0">
                      <a:pos x="85" y="544"/>
                    </a:cxn>
                    <a:cxn ang="0">
                      <a:pos x="68" y="473"/>
                    </a:cxn>
                    <a:cxn ang="0">
                      <a:pos x="77" y="303"/>
                    </a:cxn>
                    <a:cxn ang="0">
                      <a:pos x="151" y="488"/>
                    </a:cxn>
                    <a:cxn ang="0">
                      <a:pos x="99" y="239"/>
                    </a:cxn>
                    <a:cxn ang="0">
                      <a:pos x="5" y="0"/>
                    </a:cxn>
                    <a:cxn ang="0">
                      <a:pos x="4" y="11"/>
                    </a:cxn>
                  </a:cxnLst>
                  <a:rect l="0" t="0" r="r" b="b"/>
                  <a:pathLst>
                    <a:path w="151" h="603">
                      <a:moveTo>
                        <a:pt x="0" y="15"/>
                      </a:moveTo>
                      <a:cubicBezTo>
                        <a:pt x="88" y="81"/>
                        <a:pt x="66" y="208"/>
                        <a:pt x="56" y="303"/>
                      </a:cubicBezTo>
                      <a:cubicBezTo>
                        <a:pt x="46" y="402"/>
                        <a:pt x="53" y="531"/>
                        <a:pt x="114" y="603"/>
                      </a:cubicBezTo>
                      <a:cubicBezTo>
                        <a:pt x="113" y="578"/>
                        <a:pt x="94" y="565"/>
                        <a:pt x="85" y="544"/>
                      </a:cubicBezTo>
                      <a:cubicBezTo>
                        <a:pt x="73" y="520"/>
                        <a:pt x="71" y="501"/>
                        <a:pt x="68" y="473"/>
                      </a:cubicBezTo>
                      <a:cubicBezTo>
                        <a:pt x="62" y="413"/>
                        <a:pt x="70" y="360"/>
                        <a:pt x="77" y="303"/>
                      </a:cubicBezTo>
                      <a:cubicBezTo>
                        <a:pt x="98" y="347"/>
                        <a:pt x="86" y="475"/>
                        <a:pt x="151" y="488"/>
                      </a:cubicBezTo>
                      <a:cubicBezTo>
                        <a:pt x="105" y="428"/>
                        <a:pt x="105" y="314"/>
                        <a:pt x="99" y="239"/>
                      </a:cubicBezTo>
                      <a:cubicBezTo>
                        <a:pt x="92" y="154"/>
                        <a:pt x="81" y="52"/>
                        <a:pt x="5" y="0"/>
                      </a:cubicBezTo>
                      <a:cubicBezTo>
                        <a:pt x="4" y="4"/>
                        <a:pt x="5" y="7"/>
                        <a:pt x="4" y="11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3" name="Freeform 264">
                  <a:extLst>
                    <a:ext uri="{FF2B5EF4-FFF2-40B4-BE49-F238E27FC236}">
                      <a16:creationId xmlns:a16="http://schemas.microsoft.com/office/drawing/2014/main" id="{855F1805-B96E-0EAC-1CA8-FA4CB2AE224C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0772775" y="10580688"/>
                  <a:ext cx="1293813" cy="2940050"/>
                </a:xfrm>
                <a:custGeom>
                  <a:avLst/>
                  <a:gdLst/>
                  <a:ahLst/>
                  <a:cxnLst>
                    <a:cxn ang="0">
                      <a:pos x="184" y="520"/>
                    </a:cxn>
                    <a:cxn ang="0">
                      <a:pos x="157" y="273"/>
                    </a:cxn>
                    <a:cxn ang="0">
                      <a:pos x="206" y="402"/>
                    </a:cxn>
                    <a:cxn ang="0">
                      <a:pos x="339" y="0"/>
                    </a:cxn>
                    <a:cxn ang="0">
                      <a:pos x="286" y="105"/>
                    </a:cxn>
                    <a:cxn ang="0">
                      <a:pos x="263" y="232"/>
                    </a:cxn>
                    <a:cxn ang="0">
                      <a:pos x="237" y="376"/>
                    </a:cxn>
                    <a:cxn ang="0">
                      <a:pos x="207" y="494"/>
                    </a:cxn>
                    <a:cxn ang="0">
                      <a:pos x="145" y="784"/>
                    </a:cxn>
                    <a:cxn ang="0">
                      <a:pos x="113" y="634"/>
                    </a:cxn>
                    <a:cxn ang="0">
                      <a:pos x="17" y="547"/>
                    </a:cxn>
                    <a:cxn ang="0">
                      <a:pos x="118" y="577"/>
                    </a:cxn>
                    <a:cxn ang="0">
                      <a:pos x="195" y="520"/>
                    </a:cxn>
                  </a:cxnLst>
                  <a:rect l="0" t="0" r="r" b="b"/>
                  <a:pathLst>
                    <a:path w="345" h="784">
                      <a:moveTo>
                        <a:pt x="184" y="520"/>
                      </a:moveTo>
                      <a:cubicBezTo>
                        <a:pt x="263" y="493"/>
                        <a:pt x="98" y="327"/>
                        <a:pt x="157" y="273"/>
                      </a:cubicBezTo>
                      <a:cubicBezTo>
                        <a:pt x="186" y="305"/>
                        <a:pt x="160" y="371"/>
                        <a:pt x="206" y="402"/>
                      </a:cubicBezTo>
                      <a:cubicBezTo>
                        <a:pt x="263" y="268"/>
                        <a:pt x="280" y="128"/>
                        <a:pt x="339" y="0"/>
                      </a:cubicBezTo>
                      <a:cubicBezTo>
                        <a:pt x="345" y="33"/>
                        <a:pt x="302" y="74"/>
                        <a:pt x="286" y="105"/>
                      </a:cubicBezTo>
                      <a:cubicBezTo>
                        <a:pt x="266" y="143"/>
                        <a:pt x="273" y="188"/>
                        <a:pt x="263" y="232"/>
                      </a:cubicBezTo>
                      <a:cubicBezTo>
                        <a:pt x="253" y="280"/>
                        <a:pt x="241" y="326"/>
                        <a:pt x="237" y="376"/>
                      </a:cubicBezTo>
                      <a:cubicBezTo>
                        <a:pt x="234" y="414"/>
                        <a:pt x="237" y="469"/>
                        <a:pt x="207" y="494"/>
                      </a:cubicBezTo>
                      <a:cubicBezTo>
                        <a:pt x="177" y="598"/>
                        <a:pt x="90" y="673"/>
                        <a:pt x="145" y="784"/>
                      </a:cubicBezTo>
                      <a:cubicBezTo>
                        <a:pt x="81" y="763"/>
                        <a:pt x="95" y="678"/>
                        <a:pt x="113" y="634"/>
                      </a:cubicBezTo>
                      <a:cubicBezTo>
                        <a:pt x="151" y="540"/>
                        <a:pt x="0" y="636"/>
                        <a:pt x="17" y="547"/>
                      </a:cubicBezTo>
                      <a:cubicBezTo>
                        <a:pt x="74" y="535"/>
                        <a:pt x="74" y="564"/>
                        <a:pt x="118" y="577"/>
                      </a:cubicBezTo>
                      <a:cubicBezTo>
                        <a:pt x="155" y="588"/>
                        <a:pt x="177" y="544"/>
                        <a:pt x="195" y="520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4" name="Freeform 265">
                  <a:extLst>
                    <a:ext uri="{FF2B5EF4-FFF2-40B4-BE49-F238E27FC236}">
                      <a16:creationId xmlns:a16="http://schemas.microsoft.com/office/drawing/2014/main" id="{811891B5-C826-8501-3E5A-E207E98900CB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0352087" y="10161588"/>
                  <a:ext cx="1549400" cy="3160713"/>
                </a:xfrm>
                <a:custGeom>
                  <a:avLst/>
                  <a:gdLst/>
                  <a:ahLst/>
                  <a:cxnLst>
                    <a:cxn ang="0">
                      <a:pos x="27" y="514"/>
                    </a:cxn>
                    <a:cxn ang="0">
                      <a:pos x="98" y="381"/>
                    </a:cxn>
                    <a:cxn ang="0">
                      <a:pos x="171" y="249"/>
                    </a:cxn>
                    <a:cxn ang="0">
                      <a:pos x="228" y="117"/>
                    </a:cxn>
                    <a:cxn ang="0">
                      <a:pos x="292" y="94"/>
                    </a:cxn>
                    <a:cxn ang="0">
                      <a:pos x="382" y="106"/>
                    </a:cxn>
                    <a:cxn ang="0">
                      <a:pos x="386" y="108"/>
                    </a:cxn>
                    <a:cxn ang="0">
                      <a:pos x="307" y="0"/>
                    </a:cxn>
                    <a:cxn ang="0">
                      <a:pos x="413" y="127"/>
                    </a:cxn>
                    <a:cxn ang="0">
                      <a:pos x="247" y="131"/>
                    </a:cxn>
                    <a:cxn ang="0">
                      <a:pos x="212" y="200"/>
                    </a:cxn>
                    <a:cxn ang="0">
                      <a:pos x="174" y="272"/>
                    </a:cxn>
                    <a:cxn ang="0">
                      <a:pos x="106" y="419"/>
                    </a:cxn>
                    <a:cxn ang="0">
                      <a:pos x="68" y="483"/>
                    </a:cxn>
                    <a:cxn ang="0">
                      <a:pos x="64" y="571"/>
                    </a:cxn>
                    <a:cxn ang="0">
                      <a:pos x="109" y="784"/>
                    </a:cxn>
                    <a:cxn ang="0">
                      <a:pos x="23" y="518"/>
                    </a:cxn>
                  </a:cxnLst>
                  <a:rect l="0" t="0" r="r" b="b"/>
                  <a:pathLst>
                    <a:path w="413" h="843">
                      <a:moveTo>
                        <a:pt x="27" y="514"/>
                      </a:moveTo>
                      <a:cubicBezTo>
                        <a:pt x="67" y="497"/>
                        <a:pt x="76" y="416"/>
                        <a:pt x="98" y="381"/>
                      </a:cubicBezTo>
                      <a:cubicBezTo>
                        <a:pt x="125" y="337"/>
                        <a:pt x="151" y="296"/>
                        <a:pt x="171" y="249"/>
                      </a:cubicBezTo>
                      <a:cubicBezTo>
                        <a:pt x="189" y="206"/>
                        <a:pt x="203" y="156"/>
                        <a:pt x="228" y="117"/>
                      </a:cubicBezTo>
                      <a:cubicBezTo>
                        <a:pt x="248" y="87"/>
                        <a:pt x="255" y="90"/>
                        <a:pt x="292" y="94"/>
                      </a:cubicBezTo>
                      <a:cubicBezTo>
                        <a:pt x="306" y="95"/>
                        <a:pt x="373" y="112"/>
                        <a:pt x="382" y="106"/>
                      </a:cubicBezTo>
                      <a:cubicBezTo>
                        <a:pt x="383" y="108"/>
                        <a:pt x="384" y="109"/>
                        <a:pt x="386" y="108"/>
                      </a:cubicBezTo>
                      <a:cubicBezTo>
                        <a:pt x="375" y="71"/>
                        <a:pt x="330" y="35"/>
                        <a:pt x="307" y="0"/>
                      </a:cubicBezTo>
                      <a:cubicBezTo>
                        <a:pt x="343" y="40"/>
                        <a:pt x="389" y="79"/>
                        <a:pt x="413" y="127"/>
                      </a:cubicBezTo>
                      <a:cubicBezTo>
                        <a:pt x="374" y="116"/>
                        <a:pt x="272" y="102"/>
                        <a:pt x="247" y="131"/>
                      </a:cubicBezTo>
                      <a:cubicBezTo>
                        <a:pt x="231" y="149"/>
                        <a:pt x="224" y="181"/>
                        <a:pt x="212" y="200"/>
                      </a:cubicBezTo>
                      <a:cubicBezTo>
                        <a:pt x="196" y="224"/>
                        <a:pt x="185" y="246"/>
                        <a:pt x="174" y="272"/>
                      </a:cubicBezTo>
                      <a:cubicBezTo>
                        <a:pt x="154" y="323"/>
                        <a:pt x="132" y="370"/>
                        <a:pt x="106" y="419"/>
                      </a:cubicBezTo>
                      <a:cubicBezTo>
                        <a:pt x="94" y="443"/>
                        <a:pt x="81" y="460"/>
                        <a:pt x="68" y="483"/>
                      </a:cubicBezTo>
                      <a:cubicBezTo>
                        <a:pt x="48" y="516"/>
                        <a:pt x="56" y="533"/>
                        <a:pt x="64" y="571"/>
                      </a:cubicBezTo>
                      <a:cubicBezTo>
                        <a:pt x="79" y="649"/>
                        <a:pt x="74" y="714"/>
                        <a:pt x="109" y="784"/>
                      </a:cubicBezTo>
                      <a:cubicBezTo>
                        <a:pt x="139" y="843"/>
                        <a:pt x="0" y="557"/>
                        <a:pt x="23" y="518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5" name="Freeform 266">
                  <a:extLst>
                    <a:ext uri="{FF2B5EF4-FFF2-40B4-BE49-F238E27FC236}">
                      <a16:creationId xmlns:a16="http://schemas.microsoft.com/office/drawing/2014/main" id="{A453FC79-BF59-AEC8-0A2C-BCA9D5FC37AA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784850" y="24838026"/>
                  <a:ext cx="1312863" cy="855663"/>
                </a:xfrm>
                <a:custGeom>
                  <a:avLst/>
                  <a:gdLst/>
                  <a:ahLst/>
                  <a:cxnLst>
                    <a:cxn ang="0">
                      <a:pos x="0" y="228"/>
                    </a:cxn>
                    <a:cxn ang="0">
                      <a:pos x="94" y="208"/>
                    </a:cxn>
                    <a:cxn ang="0">
                      <a:pos x="209" y="149"/>
                    </a:cxn>
                    <a:cxn ang="0">
                      <a:pos x="329" y="0"/>
                    </a:cxn>
                    <a:cxn ang="0">
                      <a:pos x="192" y="132"/>
                    </a:cxn>
                    <a:cxn ang="0">
                      <a:pos x="112" y="183"/>
                    </a:cxn>
                    <a:cxn ang="0">
                      <a:pos x="31" y="223"/>
                    </a:cxn>
                  </a:cxnLst>
                  <a:rect l="0" t="0" r="r" b="b"/>
                  <a:pathLst>
                    <a:path w="350" h="228">
                      <a:moveTo>
                        <a:pt x="0" y="228"/>
                      </a:moveTo>
                      <a:cubicBezTo>
                        <a:pt x="28" y="207"/>
                        <a:pt x="61" y="217"/>
                        <a:pt x="94" y="208"/>
                      </a:cubicBezTo>
                      <a:cubicBezTo>
                        <a:pt x="135" y="196"/>
                        <a:pt x="171" y="168"/>
                        <a:pt x="209" y="149"/>
                      </a:cubicBezTo>
                      <a:cubicBezTo>
                        <a:pt x="242" y="131"/>
                        <a:pt x="350" y="34"/>
                        <a:pt x="329" y="0"/>
                      </a:cubicBezTo>
                      <a:cubicBezTo>
                        <a:pt x="290" y="51"/>
                        <a:pt x="248" y="95"/>
                        <a:pt x="192" y="132"/>
                      </a:cubicBezTo>
                      <a:cubicBezTo>
                        <a:pt x="168" y="148"/>
                        <a:pt x="144" y="172"/>
                        <a:pt x="112" y="183"/>
                      </a:cubicBezTo>
                      <a:cubicBezTo>
                        <a:pt x="79" y="193"/>
                        <a:pt x="44" y="183"/>
                        <a:pt x="31" y="223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3038" name="Group 3037">
              <a:extLst>
                <a:ext uri="{FF2B5EF4-FFF2-40B4-BE49-F238E27FC236}">
                  <a16:creationId xmlns:a16="http://schemas.microsoft.com/office/drawing/2014/main" id="{414B8B5D-AE20-1587-7DAE-A1F5CBF4EEF0}"/>
                </a:ext>
              </a:extLst>
            </p:cNvPr>
            <p:cNvGrpSpPr/>
            <p:nvPr/>
          </p:nvGrpSpPr>
          <p:grpSpPr>
            <a:xfrm>
              <a:off x="871967" y="1476265"/>
              <a:ext cx="4203105" cy="4520501"/>
              <a:chOff x="2022720" y="1481660"/>
              <a:chExt cx="3281294" cy="3852414"/>
            </a:xfrm>
          </p:grpSpPr>
          <p:sp>
            <p:nvSpPr>
              <p:cNvPr id="2470" name="Rectangle 8">
                <a:extLst>
                  <a:ext uri="{FF2B5EF4-FFF2-40B4-BE49-F238E27FC236}">
                    <a16:creationId xmlns:a16="http://schemas.microsoft.com/office/drawing/2014/main" id="{64BA8389-5150-0FE8-7A48-F798982E1E17}"/>
                  </a:ext>
                </a:extLst>
              </p:cNvPr>
              <p:cNvSpPr/>
              <p:nvPr/>
            </p:nvSpPr>
            <p:spPr>
              <a:xfrm>
                <a:off x="2022720" y="2103683"/>
                <a:ext cx="3281294" cy="3230391"/>
              </a:xfrm>
              <a:custGeom>
                <a:avLst/>
                <a:gdLst>
                  <a:gd name="connsiteX0" fmla="*/ 0 w 3210955"/>
                  <a:gd name="connsiteY0" fmla="*/ 0 h 2919513"/>
                  <a:gd name="connsiteX1" fmla="*/ 3210955 w 3210955"/>
                  <a:gd name="connsiteY1" fmla="*/ 0 h 2919513"/>
                  <a:gd name="connsiteX2" fmla="*/ 3210955 w 3210955"/>
                  <a:gd name="connsiteY2" fmla="*/ 2919513 h 2919513"/>
                  <a:gd name="connsiteX3" fmla="*/ 0 w 3210955"/>
                  <a:gd name="connsiteY3" fmla="*/ 2919513 h 2919513"/>
                  <a:gd name="connsiteX4" fmla="*/ 0 w 3210955"/>
                  <a:gd name="connsiteY4" fmla="*/ 0 h 2919513"/>
                  <a:gd name="connsiteX0" fmla="*/ 0 w 3210955"/>
                  <a:gd name="connsiteY0" fmla="*/ 0 h 2919513"/>
                  <a:gd name="connsiteX1" fmla="*/ 3210955 w 3210955"/>
                  <a:gd name="connsiteY1" fmla="*/ 0 h 2919513"/>
                  <a:gd name="connsiteX2" fmla="*/ 3210955 w 3210955"/>
                  <a:gd name="connsiteY2" fmla="*/ 2919513 h 2919513"/>
                  <a:gd name="connsiteX3" fmla="*/ 35169 w 3210955"/>
                  <a:gd name="connsiteY3" fmla="*/ 2919513 h 2919513"/>
                  <a:gd name="connsiteX4" fmla="*/ 0 w 3210955"/>
                  <a:gd name="connsiteY4" fmla="*/ 0 h 2919513"/>
                  <a:gd name="connsiteX0" fmla="*/ 1383323 w 3175786"/>
                  <a:gd name="connsiteY0" fmla="*/ 304800 h 2919513"/>
                  <a:gd name="connsiteX1" fmla="*/ 3175786 w 3175786"/>
                  <a:gd name="connsiteY1" fmla="*/ 0 h 2919513"/>
                  <a:gd name="connsiteX2" fmla="*/ 3175786 w 3175786"/>
                  <a:gd name="connsiteY2" fmla="*/ 2919513 h 2919513"/>
                  <a:gd name="connsiteX3" fmla="*/ 0 w 3175786"/>
                  <a:gd name="connsiteY3" fmla="*/ 2919513 h 2919513"/>
                  <a:gd name="connsiteX4" fmla="*/ 1383323 w 3175786"/>
                  <a:gd name="connsiteY4" fmla="*/ 304800 h 2919513"/>
                  <a:gd name="connsiteX0" fmla="*/ 844062 w 3175786"/>
                  <a:gd name="connsiteY0" fmla="*/ 152400 h 2919513"/>
                  <a:gd name="connsiteX1" fmla="*/ 3175786 w 3175786"/>
                  <a:gd name="connsiteY1" fmla="*/ 0 h 2919513"/>
                  <a:gd name="connsiteX2" fmla="*/ 3175786 w 3175786"/>
                  <a:gd name="connsiteY2" fmla="*/ 2919513 h 2919513"/>
                  <a:gd name="connsiteX3" fmla="*/ 0 w 3175786"/>
                  <a:gd name="connsiteY3" fmla="*/ 2919513 h 2919513"/>
                  <a:gd name="connsiteX4" fmla="*/ 844062 w 3175786"/>
                  <a:gd name="connsiteY4" fmla="*/ 152400 h 2919513"/>
                  <a:gd name="connsiteX0" fmla="*/ 844062 w 3281294"/>
                  <a:gd name="connsiteY0" fmla="*/ 0 h 2767113"/>
                  <a:gd name="connsiteX1" fmla="*/ 3281294 w 3281294"/>
                  <a:gd name="connsiteY1" fmla="*/ 82061 h 2767113"/>
                  <a:gd name="connsiteX2" fmla="*/ 3175786 w 3281294"/>
                  <a:gd name="connsiteY2" fmla="*/ 2767113 h 2767113"/>
                  <a:gd name="connsiteX3" fmla="*/ 0 w 3281294"/>
                  <a:gd name="connsiteY3" fmla="*/ 2767113 h 2767113"/>
                  <a:gd name="connsiteX4" fmla="*/ 844062 w 3281294"/>
                  <a:gd name="connsiteY4" fmla="*/ 0 h 2767113"/>
                  <a:gd name="connsiteX0" fmla="*/ 844062 w 3281294"/>
                  <a:gd name="connsiteY0" fmla="*/ 0 h 2767113"/>
                  <a:gd name="connsiteX1" fmla="*/ 3281294 w 3281294"/>
                  <a:gd name="connsiteY1" fmla="*/ 82061 h 2767113"/>
                  <a:gd name="connsiteX2" fmla="*/ 2824094 w 3281294"/>
                  <a:gd name="connsiteY2" fmla="*/ 2767113 h 2767113"/>
                  <a:gd name="connsiteX3" fmla="*/ 0 w 3281294"/>
                  <a:gd name="connsiteY3" fmla="*/ 2767113 h 2767113"/>
                  <a:gd name="connsiteX4" fmla="*/ 844062 w 3281294"/>
                  <a:gd name="connsiteY4" fmla="*/ 0 h 2767113"/>
                  <a:gd name="connsiteX0" fmla="*/ 844062 w 3281294"/>
                  <a:gd name="connsiteY0" fmla="*/ 0 h 2767113"/>
                  <a:gd name="connsiteX1" fmla="*/ 3281294 w 3281294"/>
                  <a:gd name="connsiteY1" fmla="*/ 82061 h 2767113"/>
                  <a:gd name="connsiteX2" fmla="*/ 3070278 w 3281294"/>
                  <a:gd name="connsiteY2" fmla="*/ 2731944 h 2767113"/>
                  <a:gd name="connsiteX3" fmla="*/ 0 w 3281294"/>
                  <a:gd name="connsiteY3" fmla="*/ 2767113 h 2767113"/>
                  <a:gd name="connsiteX4" fmla="*/ 844062 w 3281294"/>
                  <a:gd name="connsiteY4" fmla="*/ 0 h 2767113"/>
                  <a:gd name="connsiteX0" fmla="*/ 1055077 w 3281294"/>
                  <a:gd name="connsiteY0" fmla="*/ 492370 h 2685052"/>
                  <a:gd name="connsiteX1" fmla="*/ 3281294 w 3281294"/>
                  <a:gd name="connsiteY1" fmla="*/ 0 h 2685052"/>
                  <a:gd name="connsiteX2" fmla="*/ 3070278 w 3281294"/>
                  <a:gd name="connsiteY2" fmla="*/ 2649883 h 2685052"/>
                  <a:gd name="connsiteX3" fmla="*/ 0 w 3281294"/>
                  <a:gd name="connsiteY3" fmla="*/ 2685052 h 2685052"/>
                  <a:gd name="connsiteX4" fmla="*/ 1055077 w 3281294"/>
                  <a:gd name="connsiteY4" fmla="*/ 492370 h 2685052"/>
                  <a:gd name="connsiteX0" fmla="*/ 832338 w 3281294"/>
                  <a:gd name="connsiteY0" fmla="*/ 93786 h 2685052"/>
                  <a:gd name="connsiteX1" fmla="*/ 3281294 w 3281294"/>
                  <a:gd name="connsiteY1" fmla="*/ 0 h 2685052"/>
                  <a:gd name="connsiteX2" fmla="*/ 3070278 w 3281294"/>
                  <a:gd name="connsiteY2" fmla="*/ 2649883 h 2685052"/>
                  <a:gd name="connsiteX3" fmla="*/ 0 w 3281294"/>
                  <a:gd name="connsiteY3" fmla="*/ 2685052 h 2685052"/>
                  <a:gd name="connsiteX4" fmla="*/ 832338 w 3281294"/>
                  <a:gd name="connsiteY4" fmla="*/ 93786 h 268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1294" h="2685052">
                    <a:moveTo>
                      <a:pt x="832338" y="93786"/>
                    </a:moveTo>
                    <a:lnTo>
                      <a:pt x="3281294" y="0"/>
                    </a:lnTo>
                    <a:lnTo>
                      <a:pt x="3070278" y="2649883"/>
                    </a:lnTo>
                    <a:lnTo>
                      <a:pt x="0" y="2685052"/>
                    </a:lnTo>
                    <a:lnTo>
                      <a:pt x="832338" y="93786"/>
                    </a:lnTo>
                    <a:close/>
                  </a:path>
                </a:pathLst>
              </a:custGeom>
              <a:solidFill>
                <a:srgbClr val="223A6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t" anchorCtr="0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472" name="Rechteck 108">
                <a:extLst>
                  <a:ext uri="{FF2B5EF4-FFF2-40B4-BE49-F238E27FC236}">
                    <a16:creationId xmlns:a16="http://schemas.microsoft.com/office/drawing/2014/main" id="{968429A0-1FD6-1CAB-CE2D-C51768BBD94B}"/>
                  </a:ext>
                </a:extLst>
              </p:cNvPr>
              <p:cNvSpPr/>
              <p:nvPr/>
            </p:nvSpPr>
            <p:spPr>
              <a:xfrm>
                <a:off x="2284350" y="4284900"/>
                <a:ext cx="1563389" cy="4527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>
                    <a:solidFill>
                      <a:schemeClr val="bg1"/>
                    </a:solidFill>
                  </a:rPr>
                  <a:t>Office of Chief Financial Officer</a:t>
                </a:r>
              </a:p>
            </p:txBody>
          </p:sp>
          <p:sp>
            <p:nvSpPr>
              <p:cNvPr id="2473" name="Rechteck 272">
                <a:extLst>
                  <a:ext uri="{FF2B5EF4-FFF2-40B4-BE49-F238E27FC236}">
                    <a16:creationId xmlns:a16="http://schemas.microsoft.com/office/drawing/2014/main" id="{29B0B8F2-4D3A-5B86-EA2B-CFC50D249E13}"/>
                  </a:ext>
                </a:extLst>
              </p:cNvPr>
              <p:cNvSpPr/>
              <p:nvPr/>
            </p:nvSpPr>
            <p:spPr>
              <a:xfrm>
                <a:off x="3246616" y="2862467"/>
                <a:ext cx="1121270" cy="4527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>
                    <a:solidFill>
                      <a:schemeClr val="bg1"/>
                    </a:solidFill>
                  </a:rPr>
                  <a:t>HUD Program Offices</a:t>
                </a:r>
              </a:p>
            </p:txBody>
          </p:sp>
          <p:sp>
            <p:nvSpPr>
              <p:cNvPr id="2474" name="Rechteck 398">
                <a:extLst>
                  <a:ext uri="{FF2B5EF4-FFF2-40B4-BE49-F238E27FC236}">
                    <a16:creationId xmlns:a16="http://schemas.microsoft.com/office/drawing/2014/main" id="{0E79B6D6-75EC-CDC0-F314-455B1DE52C5E}"/>
                  </a:ext>
                </a:extLst>
              </p:cNvPr>
              <p:cNvSpPr/>
              <p:nvPr/>
            </p:nvSpPr>
            <p:spPr>
              <a:xfrm>
                <a:off x="3991036" y="3891816"/>
                <a:ext cx="1183410" cy="8339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>
                    <a:solidFill>
                      <a:schemeClr val="bg1"/>
                    </a:solidFill>
                  </a:rPr>
                  <a:t>Department of Housing and Urban Development</a:t>
                </a:r>
              </a:p>
            </p:txBody>
          </p:sp>
          <p:sp>
            <p:nvSpPr>
              <p:cNvPr id="2483" name="Rectangle 2482">
                <a:extLst>
                  <a:ext uri="{FF2B5EF4-FFF2-40B4-BE49-F238E27FC236}">
                    <a16:creationId xmlns:a16="http://schemas.microsoft.com/office/drawing/2014/main" id="{8C4DCF36-2DB8-055D-0F17-A0F1A10D9CCA}"/>
                  </a:ext>
                </a:extLst>
              </p:cNvPr>
              <p:cNvSpPr/>
              <p:nvPr/>
            </p:nvSpPr>
            <p:spPr>
              <a:xfrm>
                <a:off x="3196593" y="4965538"/>
                <a:ext cx="836955" cy="3574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b="1" i="1">
                    <a:solidFill>
                      <a:schemeClr val="bg1"/>
                    </a:solidFill>
                  </a:rPr>
                  <a:t>Internal</a:t>
                </a:r>
              </a:p>
            </p:txBody>
          </p:sp>
          <p:grpSp>
            <p:nvGrpSpPr>
              <p:cNvPr id="2485" name="Group 2484">
                <a:extLst>
                  <a:ext uri="{FF2B5EF4-FFF2-40B4-BE49-F238E27FC236}">
                    <a16:creationId xmlns:a16="http://schemas.microsoft.com/office/drawing/2014/main" id="{7400C24D-4135-2C0E-4254-092AA675BFED}"/>
                  </a:ext>
                </a:extLst>
              </p:cNvPr>
              <p:cNvGrpSpPr/>
              <p:nvPr/>
            </p:nvGrpSpPr>
            <p:grpSpPr>
              <a:xfrm flipH="1">
                <a:off x="2675092" y="2670054"/>
                <a:ext cx="600861" cy="1628816"/>
                <a:chOff x="1379236" y="2920877"/>
                <a:chExt cx="659917" cy="1788933"/>
              </a:xfrm>
            </p:grpSpPr>
            <p:sp>
              <p:nvSpPr>
                <p:cNvPr id="2486" name="Freeform 7">
                  <a:extLst>
                    <a:ext uri="{FF2B5EF4-FFF2-40B4-BE49-F238E27FC236}">
                      <a16:creationId xmlns:a16="http://schemas.microsoft.com/office/drawing/2014/main" id="{B7938D3E-D9CB-B423-318E-70878C9C9A7F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449956" y="3395350"/>
                  <a:ext cx="64945" cy="53271"/>
                </a:xfrm>
                <a:custGeom>
                  <a:avLst/>
                  <a:gdLst/>
                  <a:ahLst/>
                  <a:cxnLst>
                    <a:cxn ang="0">
                      <a:pos x="187" y="98"/>
                    </a:cxn>
                    <a:cxn ang="0">
                      <a:pos x="203" y="59"/>
                    </a:cxn>
                    <a:cxn ang="0">
                      <a:pos x="171" y="28"/>
                    </a:cxn>
                    <a:cxn ang="0">
                      <a:pos x="129" y="9"/>
                    </a:cxn>
                    <a:cxn ang="0">
                      <a:pos x="76" y="2"/>
                    </a:cxn>
                    <a:cxn ang="0">
                      <a:pos x="38" y="41"/>
                    </a:cxn>
                    <a:cxn ang="0">
                      <a:pos x="73" y="52"/>
                    </a:cxn>
                    <a:cxn ang="0">
                      <a:pos x="107" y="64"/>
                    </a:cxn>
                    <a:cxn ang="0">
                      <a:pos x="58" y="71"/>
                    </a:cxn>
                    <a:cxn ang="0">
                      <a:pos x="5" y="87"/>
                    </a:cxn>
                    <a:cxn ang="0">
                      <a:pos x="2" y="120"/>
                    </a:cxn>
                    <a:cxn ang="0">
                      <a:pos x="11" y="135"/>
                    </a:cxn>
                    <a:cxn ang="0">
                      <a:pos x="22" y="150"/>
                    </a:cxn>
                    <a:cxn ang="0">
                      <a:pos x="128" y="144"/>
                    </a:cxn>
                    <a:cxn ang="0">
                      <a:pos x="147" y="133"/>
                    </a:cxn>
                    <a:cxn ang="0">
                      <a:pos x="168" y="121"/>
                    </a:cxn>
                    <a:cxn ang="0">
                      <a:pos x="189" y="98"/>
                    </a:cxn>
                  </a:cxnLst>
                  <a:rect l="0" t="0" r="r" b="b"/>
                  <a:pathLst>
                    <a:path w="205" h="168">
                      <a:moveTo>
                        <a:pt x="187" y="98"/>
                      </a:moveTo>
                      <a:cubicBezTo>
                        <a:pt x="187" y="85"/>
                        <a:pt x="205" y="74"/>
                        <a:pt x="203" y="59"/>
                      </a:cubicBezTo>
                      <a:cubicBezTo>
                        <a:pt x="200" y="47"/>
                        <a:pt x="181" y="34"/>
                        <a:pt x="171" y="28"/>
                      </a:cubicBezTo>
                      <a:cubicBezTo>
                        <a:pt x="158" y="19"/>
                        <a:pt x="144" y="12"/>
                        <a:pt x="129" y="9"/>
                      </a:cubicBezTo>
                      <a:cubicBezTo>
                        <a:pt x="113" y="5"/>
                        <a:pt x="93" y="0"/>
                        <a:pt x="76" y="2"/>
                      </a:cubicBezTo>
                      <a:cubicBezTo>
                        <a:pt x="59" y="4"/>
                        <a:pt x="16" y="17"/>
                        <a:pt x="38" y="41"/>
                      </a:cubicBezTo>
                      <a:cubicBezTo>
                        <a:pt x="47" y="51"/>
                        <a:pt x="62" y="49"/>
                        <a:pt x="73" y="52"/>
                      </a:cubicBezTo>
                      <a:cubicBezTo>
                        <a:pt x="82" y="54"/>
                        <a:pt x="100" y="57"/>
                        <a:pt x="107" y="64"/>
                      </a:cubicBezTo>
                      <a:cubicBezTo>
                        <a:pt x="100" y="74"/>
                        <a:pt x="70" y="71"/>
                        <a:pt x="58" y="71"/>
                      </a:cubicBezTo>
                      <a:cubicBezTo>
                        <a:pt x="38" y="72"/>
                        <a:pt x="15" y="66"/>
                        <a:pt x="5" y="87"/>
                      </a:cubicBezTo>
                      <a:cubicBezTo>
                        <a:pt x="1" y="96"/>
                        <a:pt x="0" y="109"/>
                        <a:pt x="2" y="120"/>
                      </a:cubicBezTo>
                      <a:cubicBezTo>
                        <a:pt x="3" y="128"/>
                        <a:pt x="6" y="128"/>
                        <a:pt x="11" y="135"/>
                      </a:cubicBezTo>
                      <a:cubicBezTo>
                        <a:pt x="15" y="141"/>
                        <a:pt x="15" y="146"/>
                        <a:pt x="22" y="150"/>
                      </a:cubicBezTo>
                      <a:cubicBezTo>
                        <a:pt x="47" y="168"/>
                        <a:pt x="104" y="159"/>
                        <a:pt x="128" y="144"/>
                      </a:cubicBezTo>
                      <a:cubicBezTo>
                        <a:pt x="134" y="141"/>
                        <a:pt x="140" y="136"/>
                        <a:pt x="147" y="133"/>
                      </a:cubicBezTo>
                      <a:cubicBezTo>
                        <a:pt x="155" y="129"/>
                        <a:pt x="162" y="128"/>
                        <a:pt x="168" y="121"/>
                      </a:cubicBezTo>
                      <a:cubicBezTo>
                        <a:pt x="175" y="114"/>
                        <a:pt x="182" y="103"/>
                        <a:pt x="189" y="98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87" name="Freeform 8">
                  <a:extLst>
                    <a:ext uri="{FF2B5EF4-FFF2-40B4-BE49-F238E27FC236}">
                      <a16:creationId xmlns:a16="http://schemas.microsoft.com/office/drawing/2014/main" id="{B6AB5588-27C3-AD05-A683-8F25D1748CD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701953" y="4541544"/>
                  <a:ext cx="177122" cy="168266"/>
                </a:xfrm>
                <a:custGeom>
                  <a:avLst/>
                  <a:gdLst/>
                  <a:ahLst/>
                  <a:cxnLst>
                    <a:cxn ang="0">
                      <a:pos x="18" y="77"/>
                    </a:cxn>
                    <a:cxn ang="0">
                      <a:pos x="11" y="248"/>
                    </a:cxn>
                    <a:cxn ang="0">
                      <a:pos x="102" y="359"/>
                    </a:cxn>
                    <a:cxn ang="0">
                      <a:pos x="242" y="485"/>
                    </a:cxn>
                    <a:cxn ang="0">
                      <a:pos x="413" y="531"/>
                    </a:cxn>
                    <a:cxn ang="0">
                      <a:pos x="538" y="470"/>
                    </a:cxn>
                    <a:cxn ang="0">
                      <a:pos x="471" y="316"/>
                    </a:cxn>
                    <a:cxn ang="0">
                      <a:pos x="309" y="68"/>
                    </a:cxn>
                    <a:cxn ang="0">
                      <a:pos x="145" y="3"/>
                    </a:cxn>
                    <a:cxn ang="0">
                      <a:pos x="18" y="77"/>
                    </a:cxn>
                  </a:cxnLst>
                  <a:rect l="0" t="0" r="r" b="b"/>
                  <a:pathLst>
                    <a:path w="559" h="531">
                      <a:moveTo>
                        <a:pt x="18" y="77"/>
                      </a:moveTo>
                      <a:cubicBezTo>
                        <a:pt x="18" y="123"/>
                        <a:pt x="0" y="211"/>
                        <a:pt x="11" y="248"/>
                      </a:cubicBezTo>
                      <a:cubicBezTo>
                        <a:pt x="26" y="302"/>
                        <a:pt x="109" y="296"/>
                        <a:pt x="102" y="359"/>
                      </a:cubicBezTo>
                      <a:cubicBezTo>
                        <a:pt x="157" y="390"/>
                        <a:pt x="189" y="454"/>
                        <a:pt x="242" y="485"/>
                      </a:cubicBezTo>
                      <a:cubicBezTo>
                        <a:pt x="289" y="513"/>
                        <a:pt x="360" y="531"/>
                        <a:pt x="413" y="531"/>
                      </a:cubicBezTo>
                      <a:cubicBezTo>
                        <a:pt x="457" y="531"/>
                        <a:pt x="521" y="515"/>
                        <a:pt x="538" y="470"/>
                      </a:cubicBezTo>
                      <a:cubicBezTo>
                        <a:pt x="559" y="413"/>
                        <a:pt x="499" y="359"/>
                        <a:pt x="471" y="316"/>
                      </a:cubicBezTo>
                      <a:cubicBezTo>
                        <a:pt x="418" y="234"/>
                        <a:pt x="374" y="134"/>
                        <a:pt x="309" y="68"/>
                      </a:cubicBezTo>
                      <a:cubicBezTo>
                        <a:pt x="269" y="29"/>
                        <a:pt x="203" y="0"/>
                        <a:pt x="145" y="3"/>
                      </a:cubicBezTo>
                      <a:cubicBezTo>
                        <a:pt x="78" y="7"/>
                        <a:pt x="64" y="37"/>
                        <a:pt x="18" y="77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88" name="Freeform 9">
                  <a:extLst>
                    <a:ext uri="{FF2B5EF4-FFF2-40B4-BE49-F238E27FC236}">
                      <a16:creationId xmlns:a16="http://schemas.microsoft.com/office/drawing/2014/main" id="{E4EEFA17-0C4E-FC40-92DF-4BCBB7CF1E2B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573272" y="4476465"/>
                  <a:ext cx="214291" cy="158605"/>
                </a:xfrm>
                <a:custGeom>
                  <a:avLst/>
                  <a:gdLst/>
                  <a:ahLst/>
                  <a:cxnLst>
                    <a:cxn ang="0">
                      <a:pos x="27" y="245"/>
                    </a:cxn>
                    <a:cxn ang="0">
                      <a:pos x="193" y="347"/>
                    </a:cxn>
                    <a:cxn ang="0">
                      <a:pos x="319" y="452"/>
                    </a:cxn>
                    <a:cxn ang="0">
                      <a:pos x="666" y="430"/>
                    </a:cxn>
                    <a:cxn ang="0">
                      <a:pos x="503" y="275"/>
                    </a:cxn>
                    <a:cxn ang="0">
                      <a:pos x="413" y="225"/>
                    </a:cxn>
                    <a:cxn ang="0">
                      <a:pos x="338" y="113"/>
                    </a:cxn>
                    <a:cxn ang="0">
                      <a:pos x="137" y="43"/>
                    </a:cxn>
                    <a:cxn ang="0">
                      <a:pos x="42" y="245"/>
                    </a:cxn>
                  </a:cxnLst>
                  <a:rect l="0" t="0" r="r" b="b"/>
                  <a:pathLst>
                    <a:path w="676" h="500">
                      <a:moveTo>
                        <a:pt x="27" y="245"/>
                      </a:moveTo>
                      <a:cubicBezTo>
                        <a:pt x="72" y="298"/>
                        <a:pt x="140" y="309"/>
                        <a:pt x="193" y="347"/>
                      </a:cubicBezTo>
                      <a:cubicBezTo>
                        <a:pt x="238" y="381"/>
                        <a:pt x="268" y="426"/>
                        <a:pt x="319" y="452"/>
                      </a:cubicBezTo>
                      <a:cubicBezTo>
                        <a:pt x="417" y="500"/>
                        <a:pt x="579" y="491"/>
                        <a:pt x="666" y="430"/>
                      </a:cubicBezTo>
                      <a:cubicBezTo>
                        <a:pt x="676" y="377"/>
                        <a:pt x="547" y="304"/>
                        <a:pt x="503" y="275"/>
                      </a:cubicBezTo>
                      <a:cubicBezTo>
                        <a:pt x="476" y="257"/>
                        <a:pt x="437" y="246"/>
                        <a:pt x="413" y="225"/>
                      </a:cubicBezTo>
                      <a:cubicBezTo>
                        <a:pt x="379" y="196"/>
                        <a:pt x="363" y="152"/>
                        <a:pt x="338" y="113"/>
                      </a:cubicBezTo>
                      <a:cubicBezTo>
                        <a:pt x="283" y="31"/>
                        <a:pt x="229" y="0"/>
                        <a:pt x="137" y="43"/>
                      </a:cubicBezTo>
                      <a:cubicBezTo>
                        <a:pt x="60" y="79"/>
                        <a:pt x="0" y="162"/>
                        <a:pt x="42" y="245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89" name="Freeform 10">
                  <a:extLst>
                    <a:ext uri="{FF2B5EF4-FFF2-40B4-BE49-F238E27FC236}">
                      <a16:creationId xmlns:a16="http://schemas.microsoft.com/office/drawing/2014/main" id="{856D33A9-5AD2-87AF-F95B-1C75A992BB8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518389" y="3618228"/>
                  <a:ext cx="113519" cy="311171"/>
                </a:xfrm>
                <a:custGeom>
                  <a:avLst/>
                  <a:gdLst/>
                  <a:ahLst/>
                  <a:cxnLst>
                    <a:cxn ang="0">
                      <a:pos x="0" y="147"/>
                    </a:cxn>
                    <a:cxn ang="0">
                      <a:pos x="169" y="465"/>
                    </a:cxn>
                    <a:cxn ang="0">
                      <a:pos x="156" y="656"/>
                    </a:cxn>
                    <a:cxn ang="0">
                      <a:pos x="207" y="753"/>
                    </a:cxn>
                    <a:cxn ang="0">
                      <a:pos x="150" y="811"/>
                    </a:cxn>
                    <a:cxn ang="0">
                      <a:pos x="202" y="810"/>
                    </a:cxn>
                    <a:cxn ang="0">
                      <a:pos x="100" y="860"/>
                    </a:cxn>
                    <a:cxn ang="0">
                      <a:pos x="168" y="864"/>
                    </a:cxn>
                    <a:cxn ang="0">
                      <a:pos x="130" y="929"/>
                    </a:cxn>
                    <a:cxn ang="0">
                      <a:pos x="237" y="903"/>
                    </a:cxn>
                    <a:cxn ang="0">
                      <a:pos x="220" y="969"/>
                    </a:cxn>
                    <a:cxn ang="0">
                      <a:pos x="256" y="969"/>
                    </a:cxn>
                    <a:cxn ang="0">
                      <a:pos x="348" y="713"/>
                    </a:cxn>
                    <a:cxn ang="0">
                      <a:pos x="320" y="581"/>
                    </a:cxn>
                    <a:cxn ang="0">
                      <a:pos x="288" y="423"/>
                    </a:cxn>
                    <a:cxn ang="0">
                      <a:pos x="211" y="128"/>
                    </a:cxn>
                    <a:cxn ang="0">
                      <a:pos x="0" y="147"/>
                    </a:cxn>
                  </a:cxnLst>
                  <a:rect l="0" t="0" r="r" b="b"/>
                  <a:pathLst>
                    <a:path w="358" h="982">
                      <a:moveTo>
                        <a:pt x="0" y="147"/>
                      </a:moveTo>
                      <a:cubicBezTo>
                        <a:pt x="61" y="230"/>
                        <a:pt x="164" y="358"/>
                        <a:pt x="169" y="465"/>
                      </a:cubicBezTo>
                      <a:cubicBezTo>
                        <a:pt x="172" y="534"/>
                        <a:pt x="135" y="587"/>
                        <a:pt x="156" y="656"/>
                      </a:cubicBezTo>
                      <a:cubicBezTo>
                        <a:pt x="168" y="694"/>
                        <a:pt x="209" y="705"/>
                        <a:pt x="207" y="753"/>
                      </a:cubicBezTo>
                      <a:cubicBezTo>
                        <a:pt x="207" y="758"/>
                        <a:pt x="126" y="789"/>
                        <a:pt x="150" y="811"/>
                      </a:cubicBezTo>
                      <a:cubicBezTo>
                        <a:pt x="163" y="812"/>
                        <a:pt x="190" y="809"/>
                        <a:pt x="202" y="810"/>
                      </a:cubicBezTo>
                      <a:cubicBezTo>
                        <a:pt x="176" y="818"/>
                        <a:pt x="87" y="842"/>
                        <a:pt x="100" y="860"/>
                      </a:cubicBezTo>
                      <a:cubicBezTo>
                        <a:pt x="106" y="878"/>
                        <a:pt x="147" y="865"/>
                        <a:pt x="168" y="864"/>
                      </a:cubicBezTo>
                      <a:cubicBezTo>
                        <a:pt x="275" y="837"/>
                        <a:pt x="120" y="908"/>
                        <a:pt x="130" y="929"/>
                      </a:cubicBezTo>
                      <a:cubicBezTo>
                        <a:pt x="174" y="953"/>
                        <a:pt x="247" y="873"/>
                        <a:pt x="237" y="903"/>
                      </a:cubicBezTo>
                      <a:cubicBezTo>
                        <a:pt x="247" y="930"/>
                        <a:pt x="214" y="951"/>
                        <a:pt x="220" y="969"/>
                      </a:cubicBezTo>
                      <a:cubicBezTo>
                        <a:pt x="231" y="978"/>
                        <a:pt x="239" y="982"/>
                        <a:pt x="256" y="969"/>
                      </a:cubicBezTo>
                      <a:cubicBezTo>
                        <a:pt x="299" y="880"/>
                        <a:pt x="358" y="829"/>
                        <a:pt x="348" y="713"/>
                      </a:cubicBezTo>
                      <a:cubicBezTo>
                        <a:pt x="343" y="661"/>
                        <a:pt x="338" y="628"/>
                        <a:pt x="320" y="581"/>
                      </a:cubicBezTo>
                      <a:cubicBezTo>
                        <a:pt x="295" y="517"/>
                        <a:pt x="297" y="491"/>
                        <a:pt x="288" y="423"/>
                      </a:cubicBezTo>
                      <a:cubicBezTo>
                        <a:pt x="276" y="333"/>
                        <a:pt x="240" y="214"/>
                        <a:pt x="211" y="128"/>
                      </a:cubicBezTo>
                      <a:cubicBezTo>
                        <a:pt x="169" y="0"/>
                        <a:pt x="49" y="31"/>
                        <a:pt x="0" y="147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90" name="Freeform 11">
                  <a:extLst>
                    <a:ext uri="{FF2B5EF4-FFF2-40B4-BE49-F238E27FC236}">
                      <a16:creationId xmlns:a16="http://schemas.microsoft.com/office/drawing/2014/main" id="{C590FEB6-102C-9A42-3504-648E45B51C68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570050" y="3613800"/>
                  <a:ext cx="377190" cy="993897"/>
                </a:xfrm>
                <a:custGeom>
                  <a:avLst/>
                  <a:gdLst/>
                  <a:ahLst/>
                  <a:cxnLst>
                    <a:cxn ang="0">
                      <a:pos x="100" y="333"/>
                    </a:cxn>
                    <a:cxn ang="0">
                      <a:pos x="55" y="459"/>
                    </a:cxn>
                    <a:cxn ang="0">
                      <a:pos x="55" y="630"/>
                    </a:cxn>
                    <a:cxn ang="0">
                      <a:pos x="3" y="757"/>
                    </a:cxn>
                    <a:cxn ang="0">
                      <a:pos x="10" y="921"/>
                    </a:cxn>
                    <a:cxn ang="0">
                      <a:pos x="62" y="1062"/>
                    </a:cxn>
                    <a:cxn ang="0">
                      <a:pos x="84" y="1256"/>
                    </a:cxn>
                    <a:cxn ang="0">
                      <a:pos x="92" y="1434"/>
                    </a:cxn>
                    <a:cxn ang="0">
                      <a:pos x="99" y="1495"/>
                    </a:cxn>
                    <a:cxn ang="0">
                      <a:pos x="135" y="1567"/>
                    </a:cxn>
                    <a:cxn ang="0">
                      <a:pos x="113" y="1849"/>
                    </a:cxn>
                    <a:cxn ang="0">
                      <a:pos x="85" y="2226"/>
                    </a:cxn>
                    <a:cxn ang="0">
                      <a:pos x="123" y="2646"/>
                    </a:cxn>
                    <a:cxn ang="0">
                      <a:pos x="143" y="2648"/>
                    </a:cxn>
                    <a:cxn ang="0">
                      <a:pos x="232" y="3005"/>
                    </a:cxn>
                    <a:cxn ang="0">
                      <a:pos x="516" y="3064"/>
                    </a:cxn>
                    <a:cxn ang="0">
                      <a:pos x="575" y="3026"/>
                    </a:cxn>
                    <a:cxn ang="0">
                      <a:pos x="583" y="2937"/>
                    </a:cxn>
                    <a:cxn ang="0">
                      <a:pos x="577" y="2750"/>
                    </a:cxn>
                    <a:cxn ang="0">
                      <a:pos x="457" y="2424"/>
                    </a:cxn>
                    <a:cxn ang="0">
                      <a:pos x="503" y="2194"/>
                    </a:cxn>
                    <a:cxn ang="0">
                      <a:pos x="537" y="1968"/>
                    </a:cxn>
                    <a:cxn ang="0">
                      <a:pos x="600" y="1466"/>
                    </a:cxn>
                    <a:cxn ang="0">
                      <a:pos x="673" y="1613"/>
                    </a:cxn>
                    <a:cxn ang="0">
                      <a:pos x="658" y="1806"/>
                    </a:cxn>
                    <a:cxn ang="0">
                      <a:pos x="686" y="1946"/>
                    </a:cxn>
                    <a:cxn ang="0">
                      <a:pos x="620" y="2079"/>
                    </a:cxn>
                    <a:cxn ang="0">
                      <a:pos x="566" y="2416"/>
                    </a:cxn>
                    <a:cxn ang="0">
                      <a:pos x="509" y="2573"/>
                    </a:cxn>
                    <a:cxn ang="0">
                      <a:pos x="576" y="2729"/>
                    </a:cxn>
                    <a:cxn ang="0">
                      <a:pos x="605" y="2900"/>
                    </a:cxn>
                    <a:cxn ang="0">
                      <a:pos x="757" y="2872"/>
                    </a:cxn>
                    <a:cxn ang="0">
                      <a:pos x="946" y="2638"/>
                    </a:cxn>
                    <a:cxn ang="0">
                      <a:pos x="963" y="2455"/>
                    </a:cxn>
                    <a:cxn ang="0">
                      <a:pos x="1021" y="2297"/>
                    </a:cxn>
                    <a:cxn ang="0">
                      <a:pos x="1089" y="1910"/>
                    </a:cxn>
                    <a:cxn ang="0">
                      <a:pos x="1097" y="1709"/>
                    </a:cxn>
                    <a:cxn ang="0">
                      <a:pos x="1134" y="1560"/>
                    </a:cxn>
                    <a:cxn ang="0">
                      <a:pos x="1106" y="1367"/>
                    </a:cxn>
                    <a:cxn ang="0">
                      <a:pos x="1164" y="1218"/>
                    </a:cxn>
                    <a:cxn ang="0">
                      <a:pos x="1110" y="876"/>
                    </a:cxn>
                    <a:cxn ang="0">
                      <a:pos x="1054" y="532"/>
                    </a:cxn>
                    <a:cxn ang="0">
                      <a:pos x="733" y="72"/>
                    </a:cxn>
                    <a:cxn ang="0">
                      <a:pos x="191" y="96"/>
                    </a:cxn>
                    <a:cxn ang="0">
                      <a:pos x="85" y="347"/>
                    </a:cxn>
                  </a:cxnLst>
                  <a:rect l="0" t="0" r="r" b="b"/>
                  <a:pathLst>
                    <a:path w="1190" h="3136">
                      <a:moveTo>
                        <a:pt x="100" y="333"/>
                      </a:moveTo>
                      <a:cubicBezTo>
                        <a:pt x="85" y="375"/>
                        <a:pt x="62" y="412"/>
                        <a:pt x="55" y="459"/>
                      </a:cubicBezTo>
                      <a:cubicBezTo>
                        <a:pt x="47" y="516"/>
                        <a:pt x="72" y="584"/>
                        <a:pt x="55" y="630"/>
                      </a:cubicBezTo>
                      <a:cubicBezTo>
                        <a:pt x="34" y="685"/>
                        <a:pt x="2" y="682"/>
                        <a:pt x="3" y="757"/>
                      </a:cubicBezTo>
                      <a:cubicBezTo>
                        <a:pt x="3" y="800"/>
                        <a:pt x="0" y="876"/>
                        <a:pt x="10" y="921"/>
                      </a:cubicBezTo>
                      <a:cubicBezTo>
                        <a:pt x="21" y="970"/>
                        <a:pt x="53" y="1010"/>
                        <a:pt x="62" y="1062"/>
                      </a:cubicBezTo>
                      <a:cubicBezTo>
                        <a:pt x="73" y="1126"/>
                        <a:pt x="77" y="1191"/>
                        <a:pt x="84" y="1256"/>
                      </a:cubicBezTo>
                      <a:cubicBezTo>
                        <a:pt x="91" y="1314"/>
                        <a:pt x="87" y="1375"/>
                        <a:pt x="92" y="1434"/>
                      </a:cubicBezTo>
                      <a:cubicBezTo>
                        <a:pt x="95" y="1458"/>
                        <a:pt x="91" y="1471"/>
                        <a:pt x="99" y="1495"/>
                      </a:cubicBezTo>
                      <a:cubicBezTo>
                        <a:pt x="110" y="1528"/>
                        <a:pt x="143" y="1522"/>
                        <a:pt x="135" y="1567"/>
                      </a:cubicBezTo>
                      <a:cubicBezTo>
                        <a:pt x="27" y="1602"/>
                        <a:pt x="125" y="1778"/>
                        <a:pt x="113" y="1849"/>
                      </a:cubicBezTo>
                      <a:cubicBezTo>
                        <a:pt x="29" y="1904"/>
                        <a:pt x="57" y="2138"/>
                        <a:pt x="85" y="2226"/>
                      </a:cubicBezTo>
                      <a:cubicBezTo>
                        <a:pt x="127" y="2361"/>
                        <a:pt x="101" y="2507"/>
                        <a:pt x="123" y="2646"/>
                      </a:cubicBezTo>
                      <a:cubicBezTo>
                        <a:pt x="130" y="2648"/>
                        <a:pt x="136" y="2645"/>
                        <a:pt x="143" y="2648"/>
                      </a:cubicBezTo>
                      <a:cubicBezTo>
                        <a:pt x="188" y="2762"/>
                        <a:pt x="180" y="2896"/>
                        <a:pt x="232" y="3005"/>
                      </a:cubicBezTo>
                      <a:cubicBezTo>
                        <a:pt x="295" y="3136"/>
                        <a:pt x="406" y="3101"/>
                        <a:pt x="516" y="3064"/>
                      </a:cubicBezTo>
                      <a:cubicBezTo>
                        <a:pt x="565" y="3047"/>
                        <a:pt x="552" y="3075"/>
                        <a:pt x="575" y="3026"/>
                      </a:cubicBezTo>
                      <a:cubicBezTo>
                        <a:pt x="588" y="3000"/>
                        <a:pt x="583" y="2967"/>
                        <a:pt x="583" y="2937"/>
                      </a:cubicBezTo>
                      <a:cubicBezTo>
                        <a:pt x="583" y="2875"/>
                        <a:pt x="586" y="2808"/>
                        <a:pt x="577" y="2750"/>
                      </a:cubicBezTo>
                      <a:cubicBezTo>
                        <a:pt x="559" y="2628"/>
                        <a:pt x="462" y="2553"/>
                        <a:pt x="457" y="2424"/>
                      </a:cubicBezTo>
                      <a:cubicBezTo>
                        <a:pt x="453" y="2338"/>
                        <a:pt x="478" y="2274"/>
                        <a:pt x="503" y="2194"/>
                      </a:cubicBezTo>
                      <a:cubicBezTo>
                        <a:pt x="525" y="2124"/>
                        <a:pt x="528" y="2045"/>
                        <a:pt x="537" y="1968"/>
                      </a:cubicBezTo>
                      <a:cubicBezTo>
                        <a:pt x="555" y="1813"/>
                        <a:pt x="612" y="1625"/>
                        <a:pt x="600" y="1466"/>
                      </a:cubicBezTo>
                      <a:cubicBezTo>
                        <a:pt x="634" y="1513"/>
                        <a:pt x="665" y="1553"/>
                        <a:pt x="673" y="1613"/>
                      </a:cubicBezTo>
                      <a:cubicBezTo>
                        <a:pt x="682" y="1678"/>
                        <a:pt x="646" y="1746"/>
                        <a:pt x="658" y="1806"/>
                      </a:cubicBezTo>
                      <a:cubicBezTo>
                        <a:pt x="669" y="1865"/>
                        <a:pt x="717" y="1878"/>
                        <a:pt x="686" y="1946"/>
                      </a:cubicBezTo>
                      <a:cubicBezTo>
                        <a:pt x="665" y="1992"/>
                        <a:pt x="623" y="2014"/>
                        <a:pt x="620" y="2079"/>
                      </a:cubicBezTo>
                      <a:cubicBezTo>
                        <a:pt x="613" y="2215"/>
                        <a:pt x="623" y="2296"/>
                        <a:pt x="566" y="2416"/>
                      </a:cubicBezTo>
                      <a:cubicBezTo>
                        <a:pt x="551" y="2450"/>
                        <a:pt x="506" y="2539"/>
                        <a:pt x="509" y="2573"/>
                      </a:cubicBezTo>
                      <a:cubicBezTo>
                        <a:pt x="512" y="2620"/>
                        <a:pt x="564" y="2678"/>
                        <a:pt x="576" y="2729"/>
                      </a:cubicBezTo>
                      <a:cubicBezTo>
                        <a:pt x="587" y="2774"/>
                        <a:pt x="581" y="2863"/>
                        <a:pt x="605" y="2900"/>
                      </a:cubicBezTo>
                      <a:cubicBezTo>
                        <a:pt x="647" y="2964"/>
                        <a:pt x="712" y="2911"/>
                        <a:pt x="757" y="2872"/>
                      </a:cubicBezTo>
                      <a:cubicBezTo>
                        <a:pt x="819" y="2818"/>
                        <a:pt x="917" y="2712"/>
                        <a:pt x="946" y="2638"/>
                      </a:cubicBezTo>
                      <a:cubicBezTo>
                        <a:pt x="968" y="2580"/>
                        <a:pt x="951" y="2519"/>
                        <a:pt x="963" y="2455"/>
                      </a:cubicBezTo>
                      <a:cubicBezTo>
                        <a:pt x="973" y="2401"/>
                        <a:pt x="1001" y="2349"/>
                        <a:pt x="1021" y="2297"/>
                      </a:cubicBezTo>
                      <a:cubicBezTo>
                        <a:pt x="1064" y="2182"/>
                        <a:pt x="1090" y="2042"/>
                        <a:pt x="1089" y="1910"/>
                      </a:cubicBezTo>
                      <a:cubicBezTo>
                        <a:pt x="1089" y="1844"/>
                        <a:pt x="1083" y="1773"/>
                        <a:pt x="1097" y="1709"/>
                      </a:cubicBezTo>
                      <a:cubicBezTo>
                        <a:pt x="1108" y="1656"/>
                        <a:pt x="1133" y="1619"/>
                        <a:pt x="1134" y="1560"/>
                      </a:cubicBezTo>
                      <a:cubicBezTo>
                        <a:pt x="1135" y="1498"/>
                        <a:pt x="1100" y="1423"/>
                        <a:pt x="1106" y="1367"/>
                      </a:cubicBezTo>
                      <a:cubicBezTo>
                        <a:pt x="1111" y="1317"/>
                        <a:pt x="1153" y="1273"/>
                        <a:pt x="1164" y="1218"/>
                      </a:cubicBezTo>
                      <a:cubicBezTo>
                        <a:pt x="1190" y="1087"/>
                        <a:pt x="1134" y="999"/>
                        <a:pt x="1110" y="876"/>
                      </a:cubicBezTo>
                      <a:cubicBezTo>
                        <a:pt x="1089" y="765"/>
                        <a:pt x="1094" y="637"/>
                        <a:pt x="1054" y="532"/>
                      </a:cubicBezTo>
                      <a:cubicBezTo>
                        <a:pt x="985" y="349"/>
                        <a:pt x="954" y="140"/>
                        <a:pt x="733" y="72"/>
                      </a:cubicBezTo>
                      <a:cubicBezTo>
                        <a:pt x="605" y="33"/>
                        <a:pt x="290" y="0"/>
                        <a:pt x="191" y="96"/>
                      </a:cubicBezTo>
                      <a:cubicBezTo>
                        <a:pt x="143" y="144"/>
                        <a:pt x="95" y="280"/>
                        <a:pt x="85" y="347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91" name="Freeform 16">
                  <a:extLst>
                    <a:ext uri="{FF2B5EF4-FFF2-40B4-BE49-F238E27FC236}">
                      <a16:creationId xmlns:a16="http://schemas.microsoft.com/office/drawing/2014/main" id="{371C87A2-FE4A-1AF5-25DC-C1B6090770D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669615" y="3764354"/>
                  <a:ext cx="59845" cy="57699"/>
                </a:xfrm>
                <a:custGeom>
                  <a:avLst/>
                  <a:gdLst/>
                  <a:ahLst/>
                  <a:cxnLst>
                    <a:cxn ang="0">
                      <a:pos x="35" y="158"/>
                    </a:cxn>
                    <a:cxn ang="0">
                      <a:pos x="148" y="122"/>
                    </a:cxn>
                    <a:cxn ang="0">
                      <a:pos x="106" y="30"/>
                    </a:cxn>
                    <a:cxn ang="0">
                      <a:pos x="1" y="58"/>
                    </a:cxn>
                    <a:cxn ang="0">
                      <a:pos x="1" y="34"/>
                    </a:cxn>
                    <a:cxn ang="0">
                      <a:pos x="168" y="0"/>
                    </a:cxn>
                    <a:cxn ang="0">
                      <a:pos x="183" y="142"/>
                    </a:cxn>
                    <a:cxn ang="0">
                      <a:pos x="25" y="182"/>
                    </a:cxn>
                    <a:cxn ang="0">
                      <a:pos x="16" y="159"/>
                    </a:cxn>
                    <a:cxn ang="0">
                      <a:pos x="35" y="158"/>
                    </a:cxn>
                  </a:cxnLst>
                  <a:rect l="0" t="0" r="r" b="b"/>
                  <a:pathLst>
                    <a:path w="189" h="182">
                      <a:moveTo>
                        <a:pt x="35" y="158"/>
                      </a:moveTo>
                      <a:cubicBezTo>
                        <a:pt x="61" y="160"/>
                        <a:pt x="133" y="144"/>
                        <a:pt x="148" y="122"/>
                      </a:cubicBezTo>
                      <a:cubicBezTo>
                        <a:pt x="171" y="90"/>
                        <a:pt x="159" y="2"/>
                        <a:pt x="106" y="30"/>
                      </a:cubicBezTo>
                      <a:cubicBezTo>
                        <a:pt x="88" y="60"/>
                        <a:pt x="35" y="61"/>
                        <a:pt x="1" y="58"/>
                      </a:cubicBezTo>
                      <a:cubicBezTo>
                        <a:pt x="0" y="50"/>
                        <a:pt x="0" y="42"/>
                        <a:pt x="1" y="34"/>
                      </a:cubicBezTo>
                      <a:cubicBezTo>
                        <a:pt x="57" y="25"/>
                        <a:pt x="113" y="8"/>
                        <a:pt x="168" y="0"/>
                      </a:cubicBezTo>
                      <a:cubicBezTo>
                        <a:pt x="189" y="43"/>
                        <a:pt x="186" y="94"/>
                        <a:pt x="183" y="142"/>
                      </a:cubicBezTo>
                      <a:cubicBezTo>
                        <a:pt x="133" y="165"/>
                        <a:pt x="76" y="164"/>
                        <a:pt x="25" y="182"/>
                      </a:cubicBezTo>
                      <a:cubicBezTo>
                        <a:pt x="20" y="175"/>
                        <a:pt x="17" y="166"/>
                        <a:pt x="16" y="159"/>
                      </a:cubicBezTo>
                      <a:cubicBezTo>
                        <a:pt x="22" y="157"/>
                        <a:pt x="29" y="158"/>
                        <a:pt x="35" y="158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92" name="Freeform 17">
                  <a:extLst>
                    <a:ext uri="{FF2B5EF4-FFF2-40B4-BE49-F238E27FC236}">
                      <a16:creationId xmlns:a16="http://schemas.microsoft.com/office/drawing/2014/main" id="{F7319B2B-636F-D51A-FB51-3F23CD6D9B3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758309" y="3178912"/>
                  <a:ext cx="154445" cy="111506"/>
                </a:xfrm>
                <a:custGeom>
                  <a:avLst/>
                  <a:gdLst/>
                  <a:ahLst/>
                  <a:cxnLst>
                    <a:cxn ang="0">
                      <a:pos x="3" y="57"/>
                    </a:cxn>
                    <a:cxn ang="0">
                      <a:pos x="1" y="40"/>
                    </a:cxn>
                    <a:cxn ang="0">
                      <a:pos x="95" y="8"/>
                    </a:cxn>
                    <a:cxn ang="0">
                      <a:pos x="250" y="5"/>
                    </a:cxn>
                    <a:cxn ang="0">
                      <a:pos x="390" y="8"/>
                    </a:cxn>
                    <a:cxn ang="0">
                      <a:pos x="459" y="97"/>
                    </a:cxn>
                    <a:cxn ang="0">
                      <a:pos x="456" y="263"/>
                    </a:cxn>
                    <a:cxn ang="0">
                      <a:pos x="287" y="338"/>
                    </a:cxn>
                    <a:cxn ang="0">
                      <a:pos x="193" y="325"/>
                    </a:cxn>
                    <a:cxn ang="0">
                      <a:pos x="72" y="204"/>
                    </a:cxn>
                    <a:cxn ang="0">
                      <a:pos x="3" y="85"/>
                    </a:cxn>
                    <a:cxn ang="0">
                      <a:pos x="5" y="55"/>
                    </a:cxn>
                  </a:cxnLst>
                  <a:rect l="0" t="0" r="r" b="b"/>
                  <a:pathLst>
                    <a:path w="487" h="352">
                      <a:moveTo>
                        <a:pt x="3" y="57"/>
                      </a:moveTo>
                      <a:cubicBezTo>
                        <a:pt x="0" y="53"/>
                        <a:pt x="0" y="46"/>
                        <a:pt x="1" y="40"/>
                      </a:cubicBezTo>
                      <a:cubicBezTo>
                        <a:pt x="32" y="26"/>
                        <a:pt x="60" y="13"/>
                        <a:pt x="95" y="8"/>
                      </a:cubicBezTo>
                      <a:cubicBezTo>
                        <a:pt x="145" y="0"/>
                        <a:pt x="199" y="2"/>
                        <a:pt x="250" y="5"/>
                      </a:cubicBezTo>
                      <a:cubicBezTo>
                        <a:pt x="297" y="7"/>
                        <a:pt x="344" y="5"/>
                        <a:pt x="390" y="8"/>
                      </a:cubicBezTo>
                      <a:cubicBezTo>
                        <a:pt x="444" y="11"/>
                        <a:pt x="447" y="53"/>
                        <a:pt x="459" y="97"/>
                      </a:cubicBezTo>
                      <a:cubicBezTo>
                        <a:pt x="473" y="151"/>
                        <a:pt x="487" y="211"/>
                        <a:pt x="456" y="263"/>
                      </a:cubicBezTo>
                      <a:cubicBezTo>
                        <a:pt x="424" y="318"/>
                        <a:pt x="348" y="326"/>
                        <a:pt x="287" y="338"/>
                      </a:cubicBezTo>
                      <a:cubicBezTo>
                        <a:pt x="246" y="345"/>
                        <a:pt x="221" y="352"/>
                        <a:pt x="193" y="325"/>
                      </a:cubicBezTo>
                      <a:cubicBezTo>
                        <a:pt x="152" y="286"/>
                        <a:pt x="107" y="250"/>
                        <a:pt x="72" y="204"/>
                      </a:cubicBezTo>
                      <a:cubicBezTo>
                        <a:pt x="47" y="170"/>
                        <a:pt x="2" y="131"/>
                        <a:pt x="3" y="85"/>
                      </a:cubicBezTo>
                      <a:cubicBezTo>
                        <a:pt x="3" y="72"/>
                        <a:pt x="15" y="62"/>
                        <a:pt x="5" y="55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93" name="Freeform 18">
                  <a:extLst>
                    <a:ext uri="{FF2B5EF4-FFF2-40B4-BE49-F238E27FC236}">
                      <a16:creationId xmlns:a16="http://schemas.microsoft.com/office/drawing/2014/main" id="{C607F367-44AD-C60F-05D2-C9785DFD3AC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697122" y="3080555"/>
                  <a:ext cx="237505" cy="276418"/>
                </a:xfrm>
                <a:custGeom>
                  <a:avLst/>
                  <a:gdLst/>
                  <a:ahLst/>
                  <a:cxnLst>
                    <a:cxn ang="0">
                      <a:pos x="82" y="117"/>
                    </a:cxn>
                    <a:cxn ang="0">
                      <a:pos x="107" y="221"/>
                    </a:cxn>
                    <a:cxn ang="0">
                      <a:pos x="132" y="330"/>
                    </a:cxn>
                    <a:cxn ang="0">
                      <a:pos x="87" y="554"/>
                    </a:cxn>
                    <a:cxn ang="0">
                      <a:pos x="474" y="871"/>
                    </a:cxn>
                    <a:cxn ang="0">
                      <a:pos x="689" y="768"/>
                    </a:cxn>
                    <a:cxn ang="0">
                      <a:pos x="652" y="558"/>
                    </a:cxn>
                    <a:cxn ang="0">
                      <a:pos x="510" y="378"/>
                    </a:cxn>
                    <a:cxn ang="0">
                      <a:pos x="455" y="171"/>
                    </a:cxn>
                    <a:cxn ang="0">
                      <a:pos x="246" y="8"/>
                    </a:cxn>
                    <a:cxn ang="0">
                      <a:pos x="82" y="137"/>
                    </a:cxn>
                  </a:cxnLst>
                  <a:rect l="0" t="0" r="r" b="b"/>
                  <a:pathLst>
                    <a:path w="749" h="872">
                      <a:moveTo>
                        <a:pt x="82" y="117"/>
                      </a:moveTo>
                      <a:cubicBezTo>
                        <a:pt x="95" y="151"/>
                        <a:pt x="91" y="186"/>
                        <a:pt x="107" y="221"/>
                      </a:cubicBezTo>
                      <a:cubicBezTo>
                        <a:pt x="122" y="256"/>
                        <a:pt x="140" y="286"/>
                        <a:pt x="132" y="330"/>
                      </a:cubicBezTo>
                      <a:cubicBezTo>
                        <a:pt x="119" y="404"/>
                        <a:pt x="87" y="475"/>
                        <a:pt x="87" y="554"/>
                      </a:cubicBezTo>
                      <a:cubicBezTo>
                        <a:pt x="86" y="750"/>
                        <a:pt x="299" y="869"/>
                        <a:pt x="474" y="871"/>
                      </a:cubicBezTo>
                      <a:cubicBezTo>
                        <a:pt x="569" y="872"/>
                        <a:pt x="633" y="838"/>
                        <a:pt x="689" y="768"/>
                      </a:cubicBezTo>
                      <a:cubicBezTo>
                        <a:pt x="749" y="692"/>
                        <a:pt x="700" y="629"/>
                        <a:pt x="652" y="558"/>
                      </a:cubicBezTo>
                      <a:cubicBezTo>
                        <a:pt x="609" y="495"/>
                        <a:pt x="550" y="445"/>
                        <a:pt x="510" y="378"/>
                      </a:cubicBezTo>
                      <a:cubicBezTo>
                        <a:pt x="471" y="316"/>
                        <a:pt x="476" y="240"/>
                        <a:pt x="455" y="171"/>
                      </a:cubicBezTo>
                      <a:cubicBezTo>
                        <a:pt x="422" y="61"/>
                        <a:pt x="366" y="0"/>
                        <a:pt x="246" y="8"/>
                      </a:cubicBezTo>
                      <a:cubicBezTo>
                        <a:pt x="211" y="10"/>
                        <a:pt x="0" y="108"/>
                        <a:pt x="82" y="137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94" name="Freeform 19">
                  <a:extLst>
                    <a:ext uri="{FF2B5EF4-FFF2-40B4-BE49-F238E27FC236}">
                      <a16:creationId xmlns:a16="http://schemas.microsoft.com/office/drawing/2014/main" id="{7162A09C-1532-8244-3D01-F4AB3D8C37CC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572331" y="3629633"/>
                  <a:ext cx="57028" cy="63737"/>
                </a:xfrm>
                <a:custGeom>
                  <a:avLst/>
                  <a:gdLst/>
                  <a:ahLst/>
                  <a:cxnLst>
                    <a:cxn ang="0">
                      <a:pos x="57" y="197"/>
                    </a:cxn>
                    <a:cxn ang="0">
                      <a:pos x="63" y="63"/>
                    </a:cxn>
                    <a:cxn ang="0">
                      <a:pos x="180" y="47"/>
                    </a:cxn>
                    <a:cxn ang="0">
                      <a:pos x="90" y="3"/>
                    </a:cxn>
                    <a:cxn ang="0">
                      <a:pos x="13" y="45"/>
                    </a:cxn>
                    <a:cxn ang="0">
                      <a:pos x="4" y="130"/>
                    </a:cxn>
                    <a:cxn ang="0">
                      <a:pos x="53" y="201"/>
                    </a:cxn>
                  </a:cxnLst>
                  <a:rect l="0" t="0" r="r" b="b"/>
                  <a:pathLst>
                    <a:path w="180" h="201">
                      <a:moveTo>
                        <a:pt x="57" y="197"/>
                      </a:moveTo>
                      <a:cubicBezTo>
                        <a:pt x="63" y="143"/>
                        <a:pt x="24" y="112"/>
                        <a:pt x="63" y="63"/>
                      </a:cubicBezTo>
                      <a:cubicBezTo>
                        <a:pt x="84" y="36"/>
                        <a:pt x="147" y="13"/>
                        <a:pt x="180" y="47"/>
                      </a:cubicBezTo>
                      <a:cubicBezTo>
                        <a:pt x="166" y="15"/>
                        <a:pt x="123" y="0"/>
                        <a:pt x="90" y="3"/>
                      </a:cubicBezTo>
                      <a:cubicBezTo>
                        <a:pt x="56" y="7"/>
                        <a:pt x="41" y="29"/>
                        <a:pt x="13" y="45"/>
                      </a:cubicBezTo>
                      <a:cubicBezTo>
                        <a:pt x="7" y="63"/>
                        <a:pt x="0" y="112"/>
                        <a:pt x="4" y="130"/>
                      </a:cubicBezTo>
                      <a:cubicBezTo>
                        <a:pt x="10" y="155"/>
                        <a:pt x="39" y="179"/>
                        <a:pt x="53" y="201"/>
                      </a:cubicBezTo>
                    </a:path>
                  </a:pathLst>
                </a:custGeom>
                <a:solidFill>
                  <a:srgbClr val="E2CEC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95" name="Freeform 20">
                  <a:extLst>
                    <a:ext uri="{FF2B5EF4-FFF2-40B4-BE49-F238E27FC236}">
                      <a16:creationId xmlns:a16="http://schemas.microsoft.com/office/drawing/2014/main" id="{84ADAA22-330A-5358-B316-B6BB6D6D9DA2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547906" y="3183608"/>
                  <a:ext cx="491247" cy="593627"/>
                </a:xfrm>
                <a:custGeom>
                  <a:avLst/>
                  <a:gdLst/>
                  <a:ahLst/>
                  <a:cxnLst>
                    <a:cxn ang="0">
                      <a:pos x="399" y="25"/>
                    </a:cxn>
                    <a:cxn ang="0">
                      <a:pos x="583" y="142"/>
                    </a:cxn>
                    <a:cxn ang="0">
                      <a:pos x="714" y="204"/>
                    </a:cxn>
                    <a:cxn ang="0">
                      <a:pos x="799" y="296"/>
                    </a:cxn>
                    <a:cxn ang="0">
                      <a:pos x="858" y="357"/>
                    </a:cxn>
                    <a:cxn ang="0">
                      <a:pos x="861" y="298"/>
                    </a:cxn>
                    <a:cxn ang="0">
                      <a:pos x="873" y="246"/>
                    </a:cxn>
                    <a:cxn ang="0">
                      <a:pos x="817" y="149"/>
                    </a:cxn>
                    <a:cxn ang="0">
                      <a:pos x="856" y="89"/>
                    </a:cxn>
                    <a:cxn ang="0">
                      <a:pos x="831" y="0"/>
                    </a:cxn>
                    <a:cxn ang="0">
                      <a:pos x="896" y="91"/>
                    </a:cxn>
                    <a:cxn ang="0">
                      <a:pos x="1013" y="137"/>
                    </a:cxn>
                    <a:cxn ang="0">
                      <a:pos x="1164" y="201"/>
                    </a:cxn>
                    <a:cxn ang="0">
                      <a:pos x="1273" y="283"/>
                    </a:cxn>
                    <a:cxn ang="0">
                      <a:pos x="1315" y="409"/>
                    </a:cxn>
                    <a:cxn ang="0">
                      <a:pos x="1352" y="530"/>
                    </a:cxn>
                    <a:cxn ang="0">
                      <a:pos x="1362" y="715"/>
                    </a:cxn>
                    <a:cxn ang="0">
                      <a:pos x="1369" y="822"/>
                    </a:cxn>
                    <a:cxn ang="0">
                      <a:pos x="1389" y="890"/>
                    </a:cxn>
                    <a:cxn ang="0">
                      <a:pos x="1399" y="968"/>
                    </a:cxn>
                    <a:cxn ang="0">
                      <a:pos x="1417" y="1049"/>
                    </a:cxn>
                    <a:cxn ang="0">
                      <a:pos x="1423" y="1116"/>
                    </a:cxn>
                    <a:cxn ang="0">
                      <a:pos x="1451" y="1185"/>
                    </a:cxn>
                    <a:cxn ang="0">
                      <a:pos x="1466" y="1251"/>
                    </a:cxn>
                    <a:cxn ang="0">
                      <a:pos x="1497" y="1292"/>
                    </a:cxn>
                    <a:cxn ang="0">
                      <a:pos x="1499" y="1359"/>
                    </a:cxn>
                    <a:cxn ang="0">
                      <a:pos x="1525" y="1402"/>
                    </a:cxn>
                    <a:cxn ang="0">
                      <a:pos x="1453" y="1547"/>
                    </a:cxn>
                    <a:cxn ang="0">
                      <a:pos x="1296" y="1548"/>
                    </a:cxn>
                    <a:cxn ang="0">
                      <a:pos x="1278" y="1662"/>
                    </a:cxn>
                    <a:cxn ang="0">
                      <a:pos x="1214" y="1762"/>
                    </a:cxn>
                    <a:cxn ang="0">
                      <a:pos x="988" y="1871"/>
                    </a:cxn>
                    <a:cxn ang="0">
                      <a:pos x="656" y="1816"/>
                    </a:cxn>
                    <a:cxn ang="0">
                      <a:pos x="482" y="1774"/>
                    </a:cxn>
                    <a:cxn ang="0">
                      <a:pos x="350" y="1696"/>
                    </a:cxn>
                    <a:cxn ang="0">
                      <a:pos x="288" y="1591"/>
                    </a:cxn>
                    <a:cxn ang="0">
                      <a:pos x="248" y="1546"/>
                    </a:cxn>
                    <a:cxn ang="0">
                      <a:pos x="208" y="1509"/>
                    </a:cxn>
                    <a:cxn ang="0">
                      <a:pos x="228" y="1386"/>
                    </a:cxn>
                    <a:cxn ang="0">
                      <a:pos x="213" y="1330"/>
                    </a:cxn>
                    <a:cxn ang="0">
                      <a:pos x="221" y="1270"/>
                    </a:cxn>
                    <a:cxn ang="0">
                      <a:pos x="228" y="1206"/>
                    </a:cxn>
                    <a:cxn ang="0">
                      <a:pos x="206" y="1144"/>
                    </a:cxn>
                    <a:cxn ang="0">
                      <a:pos x="171" y="998"/>
                    </a:cxn>
                    <a:cxn ang="0">
                      <a:pos x="107" y="878"/>
                    </a:cxn>
                    <a:cxn ang="0">
                      <a:pos x="99" y="795"/>
                    </a:cxn>
                    <a:cxn ang="0">
                      <a:pos x="78" y="743"/>
                    </a:cxn>
                    <a:cxn ang="0">
                      <a:pos x="54" y="670"/>
                    </a:cxn>
                    <a:cxn ang="0">
                      <a:pos x="24" y="608"/>
                    </a:cxn>
                    <a:cxn ang="0">
                      <a:pos x="14" y="479"/>
                    </a:cxn>
                    <a:cxn ang="0">
                      <a:pos x="80" y="395"/>
                    </a:cxn>
                    <a:cxn ang="0">
                      <a:pos x="125" y="363"/>
                    </a:cxn>
                    <a:cxn ang="0">
                      <a:pos x="156" y="322"/>
                    </a:cxn>
                    <a:cxn ang="0">
                      <a:pos x="239" y="254"/>
                    </a:cxn>
                    <a:cxn ang="0">
                      <a:pos x="317" y="196"/>
                    </a:cxn>
                    <a:cxn ang="0">
                      <a:pos x="354" y="164"/>
                    </a:cxn>
                    <a:cxn ang="0">
                      <a:pos x="370" y="119"/>
                    </a:cxn>
                    <a:cxn ang="0">
                      <a:pos x="399" y="20"/>
                    </a:cxn>
                  </a:cxnLst>
                  <a:rect l="0" t="0" r="r" b="b"/>
                  <a:pathLst>
                    <a:path w="1550" h="1873">
                      <a:moveTo>
                        <a:pt x="399" y="25"/>
                      </a:moveTo>
                      <a:cubicBezTo>
                        <a:pt x="452" y="73"/>
                        <a:pt x="517" y="116"/>
                        <a:pt x="583" y="142"/>
                      </a:cubicBezTo>
                      <a:cubicBezTo>
                        <a:pt x="626" y="159"/>
                        <a:pt x="677" y="176"/>
                        <a:pt x="714" y="204"/>
                      </a:cubicBezTo>
                      <a:cubicBezTo>
                        <a:pt x="746" y="228"/>
                        <a:pt x="771" y="265"/>
                        <a:pt x="799" y="296"/>
                      </a:cubicBezTo>
                      <a:cubicBezTo>
                        <a:pt x="818" y="317"/>
                        <a:pt x="836" y="339"/>
                        <a:pt x="858" y="357"/>
                      </a:cubicBezTo>
                      <a:cubicBezTo>
                        <a:pt x="859" y="338"/>
                        <a:pt x="857" y="317"/>
                        <a:pt x="861" y="298"/>
                      </a:cubicBezTo>
                      <a:cubicBezTo>
                        <a:pt x="866" y="280"/>
                        <a:pt x="880" y="266"/>
                        <a:pt x="873" y="246"/>
                      </a:cubicBezTo>
                      <a:cubicBezTo>
                        <a:pt x="860" y="209"/>
                        <a:pt x="810" y="194"/>
                        <a:pt x="817" y="149"/>
                      </a:cubicBezTo>
                      <a:cubicBezTo>
                        <a:pt x="842" y="138"/>
                        <a:pt x="856" y="118"/>
                        <a:pt x="856" y="89"/>
                      </a:cubicBezTo>
                      <a:cubicBezTo>
                        <a:pt x="856" y="56"/>
                        <a:pt x="826" y="34"/>
                        <a:pt x="831" y="0"/>
                      </a:cubicBezTo>
                      <a:cubicBezTo>
                        <a:pt x="869" y="16"/>
                        <a:pt x="869" y="73"/>
                        <a:pt x="896" y="91"/>
                      </a:cubicBezTo>
                      <a:cubicBezTo>
                        <a:pt x="926" y="112"/>
                        <a:pt x="976" y="126"/>
                        <a:pt x="1013" y="137"/>
                      </a:cubicBezTo>
                      <a:cubicBezTo>
                        <a:pt x="1065" y="153"/>
                        <a:pt x="1114" y="177"/>
                        <a:pt x="1164" y="201"/>
                      </a:cubicBezTo>
                      <a:cubicBezTo>
                        <a:pt x="1203" y="221"/>
                        <a:pt x="1247" y="246"/>
                        <a:pt x="1273" y="283"/>
                      </a:cubicBezTo>
                      <a:cubicBezTo>
                        <a:pt x="1299" y="321"/>
                        <a:pt x="1305" y="365"/>
                        <a:pt x="1315" y="409"/>
                      </a:cubicBezTo>
                      <a:cubicBezTo>
                        <a:pt x="1324" y="452"/>
                        <a:pt x="1343" y="489"/>
                        <a:pt x="1352" y="530"/>
                      </a:cubicBezTo>
                      <a:cubicBezTo>
                        <a:pt x="1365" y="589"/>
                        <a:pt x="1362" y="655"/>
                        <a:pt x="1362" y="715"/>
                      </a:cubicBezTo>
                      <a:cubicBezTo>
                        <a:pt x="1362" y="750"/>
                        <a:pt x="1357" y="791"/>
                        <a:pt x="1369" y="822"/>
                      </a:cubicBezTo>
                      <a:cubicBezTo>
                        <a:pt x="1378" y="846"/>
                        <a:pt x="1384" y="864"/>
                        <a:pt x="1389" y="890"/>
                      </a:cubicBezTo>
                      <a:cubicBezTo>
                        <a:pt x="1394" y="916"/>
                        <a:pt x="1397" y="942"/>
                        <a:pt x="1399" y="968"/>
                      </a:cubicBezTo>
                      <a:cubicBezTo>
                        <a:pt x="1402" y="997"/>
                        <a:pt x="1410" y="1021"/>
                        <a:pt x="1417" y="1049"/>
                      </a:cubicBezTo>
                      <a:cubicBezTo>
                        <a:pt x="1422" y="1069"/>
                        <a:pt x="1418" y="1094"/>
                        <a:pt x="1423" y="1116"/>
                      </a:cubicBezTo>
                      <a:cubicBezTo>
                        <a:pt x="1429" y="1139"/>
                        <a:pt x="1444" y="1161"/>
                        <a:pt x="1451" y="1185"/>
                      </a:cubicBezTo>
                      <a:cubicBezTo>
                        <a:pt x="1457" y="1207"/>
                        <a:pt x="1457" y="1231"/>
                        <a:pt x="1466" y="1251"/>
                      </a:cubicBezTo>
                      <a:cubicBezTo>
                        <a:pt x="1472" y="1267"/>
                        <a:pt x="1491" y="1279"/>
                        <a:pt x="1497" y="1292"/>
                      </a:cubicBezTo>
                      <a:cubicBezTo>
                        <a:pt x="1505" y="1311"/>
                        <a:pt x="1493" y="1339"/>
                        <a:pt x="1499" y="1359"/>
                      </a:cubicBezTo>
                      <a:cubicBezTo>
                        <a:pt x="1503" y="1374"/>
                        <a:pt x="1519" y="1388"/>
                        <a:pt x="1525" y="1402"/>
                      </a:cubicBezTo>
                      <a:cubicBezTo>
                        <a:pt x="1550" y="1458"/>
                        <a:pt x="1501" y="1520"/>
                        <a:pt x="1453" y="1547"/>
                      </a:cubicBezTo>
                      <a:cubicBezTo>
                        <a:pt x="1416" y="1568"/>
                        <a:pt x="1329" y="1592"/>
                        <a:pt x="1296" y="1548"/>
                      </a:cubicBezTo>
                      <a:cubicBezTo>
                        <a:pt x="1315" y="1566"/>
                        <a:pt x="1288" y="1641"/>
                        <a:pt x="1278" y="1662"/>
                      </a:cubicBezTo>
                      <a:cubicBezTo>
                        <a:pt x="1261" y="1696"/>
                        <a:pt x="1237" y="1731"/>
                        <a:pt x="1214" y="1762"/>
                      </a:cubicBezTo>
                      <a:cubicBezTo>
                        <a:pt x="1165" y="1829"/>
                        <a:pt x="1076" y="1873"/>
                        <a:pt x="988" y="1871"/>
                      </a:cubicBezTo>
                      <a:cubicBezTo>
                        <a:pt x="877" y="1867"/>
                        <a:pt x="763" y="1836"/>
                        <a:pt x="656" y="1816"/>
                      </a:cubicBezTo>
                      <a:cubicBezTo>
                        <a:pt x="596" y="1804"/>
                        <a:pt x="539" y="1793"/>
                        <a:pt x="482" y="1774"/>
                      </a:cubicBezTo>
                      <a:cubicBezTo>
                        <a:pt x="431" y="1757"/>
                        <a:pt x="382" y="1742"/>
                        <a:pt x="350" y="1696"/>
                      </a:cubicBezTo>
                      <a:cubicBezTo>
                        <a:pt x="327" y="1663"/>
                        <a:pt x="312" y="1625"/>
                        <a:pt x="288" y="1591"/>
                      </a:cubicBezTo>
                      <a:cubicBezTo>
                        <a:pt x="275" y="1573"/>
                        <a:pt x="265" y="1559"/>
                        <a:pt x="248" y="1546"/>
                      </a:cubicBezTo>
                      <a:cubicBezTo>
                        <a:pt x="234" y="1536"/>
                        <a:pt x="215" y="1525"/>
                        <a:pt x="208" y="1509"/>
                      </a:cubicBezTo>
                      <a:cubicBezTo>
                        <a:pt x="192" y="1474"/>
                        <a:pt x="234" y="1428"/>
                        <a:pt x="228" y="1386"/>
                      </a:cubicBezTo>
                      <a:cubicBezTo>
                        <a:pt x="225" y="1366"/>
                        <a:pt x="216" y="1350"/>
                        <a:pt x="213" y="1330"/>
                      </a:cubicBezTo>
                      <a:cubicBezTo>
                        <a:pt x="209" y="1306"/>
                        <a:pt x="215" y="1291"/>
                        <a:pt x="221" y="1270"/>
                      </a:cubicBezTo>
                      <a:cubicBezTo>
                        <a:pt x="227" y="1249"/>
                        <a:pt x="228" y="1230"/>
                        <a:pt x="228" y="1206"/>
                      </a:cubicBezTo>
                      <a:cubicBezTo>
                        <a:pt x="228" y="1173"/>
                        <a:pt x="222" y="1169"/>
                        <a:pt x="206" y="1144"/>
                      </a:cubicBezTo>
                      <a:cubicBezTo>
                        <a:pt x="185" y="1110"/>
                        <a:pt x="168" y="1037"/>
                        <a:pt x="171" y="998"/>
                      </a:cubicBezTo>
                      <a:cubicBezTo>
                        <a:pt x="130" y="991"/>
                        <a:pt x="113" y="912"/>
                        <a:pt x="107" y="878"/>
                      </a:cubicBezTo>
                      <a:cubicBezTo>
                        <a:pt x="101" y="851"/>
                        <a:pt x="104" y="822"/>
                        <a:pt x="99" y="795"/>
                      </a:cubicBezTo>
                      <a:cubicBezTo>
                        <a:pt x="96" y="775"/>
                        <a:pt x="85" y="762"/>
                        <a:pt x="78" y="743"/>
                      </a:cubicBezTo>
                      <a:cubicBezTo>
                        <a:pt x="68" y="719"/>
                        <a:pt x="65" y="694"/>
                        <a:pt x="54" y="670"/>
                      </a:cubicBezTo>
                      <a:cubicBezTo>
                        <a:pt x="45" y="650"/>
                        <a:pt x="33" y="628"/>
                        <a:pt x="24" y="608"/>
                      </a:cubicBezTo>
                      <a:cubicBezTo>
                        <a:pt x="8" y="569"/>
                        <a:pt x="0" y="520"/>
                        <a:pt x="14" y="479"/>
                      </a:cubicBezTo>
                      <a:cubicBezTo>
                        <a:pt x="25" y="449"/>
                        <a:pt x="54" y="413"/>
                        <a:pt x="80" y="395"/>
                      </a:cubicBezTo>
                      <a:cubicBezTo>
                        <a:pt x="95" y="384"/>
                        <a:pt x="113" y="376"/>
                        <a:pt x="125" y="363"/>
                      </a:cubicBezTo>
                      <a:cubicBezTo>
                        <a:pt x="136" y="350"/>
                        <a:pt x="141" y="331"/>
                        <a:pt x="156" y="322"/>
                      </a:cubicBezTo>
                      <a:cubicBezTo>
                        <a:pt x="160" y="297"/>
                        <a:pt x="219" y="269"/>
                        <a:pt x="239" y="254"/>
                      </a:cubicBezTo>
                      <a:cubicBezTo>
                        <a:pt x="264" y="235"/>
                        <a:pt x="293" y="216"/>
                        <a:pt x="317" y="196"/>
                      </a:cubicBezTo>
                      <a:cubicBezTo>
                        <a:pt x="328" y="186"/>
                        <a:pt x="346" y="175"/>
                        <a:pt x="354" y="164"/>
                      </a:cubicBezTo>
                      <a:cubicBezTo>
                        <a:pt x="362" y="153"/>
                        <a:pt x="365" y="132"/>
                        <a:pt x="370" y="119"/>
                      </a:cubicBezTo>
                      <a:cubicBezTo>
                        <a:pt x="382" y="86"/>
                        <a:pt x="392" y="53"/>
                        <a:pt x="399" y="20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96" name="Freeform 21">
                  <a:extLst>
                    <a:ext uri="{FF2B5EF4-FFF2-40B4-BE49-F238E27FC236}">
                      <a16:creationId xmlns:a16="http://schemas.microsoft.com/office/drawing/2014/main" id="{4F1D1376-2D54-6F7D-22FC-F54ABD56F5B3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781118" y="3142145"/>
                  <a:ext cx="123717" cy="86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86" y="235"/>
                    </a:cxn>
                    <a:cxn ang="0">
                      <a:pos x="390" y="81"/>
                    </a:cxn>
                  </a:cxnLst>
                  <a:rect l="0" t="0" r="r" b="b"/>
                  <a:pathLst>
                    <a:path w="390" h="272">
                      <a:moveTo>
                        <a:pt x="0" y="0"/>
                      </a:moveTo>
                      <a:cubicBezTo>
                        <a:pt x="53" y="100"/>
                        <a:pt x="61" y="200"/>
                        <a:pt x="186" y="235"/>
                      </a:cubicBezTo>
                      <a:cubicBezTo>
                        <a:pt x="317" y="272"/>
                        <a:pt x="363" y="191"/>
                        <a:pt x="390" y="81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97" name="Freeform 22">
                  <a:extLst>
                    <a:ext uri="{FF2B5EF4-FFF2-40B4-BE49-F238E27FC236}">
                      <a16:creationId xmlns:a16="http://schemas.microsoft.com/office/drawing/2014/main" id="{5204EBD3-2541-2A21-1E89-4A1F32CAEC8B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741803" y="2930940"/>
                  <a:ext cx="207716" cy="283395"/>
                </a:xfrm>
                <a:custGeom>
                  <a:avLst/>
                  <a:gdLst/>
                  <a:ahLst/>
                  <a:cxnLst>
                    <a:cxn ang="0">
                      <a:pos x="69" y="231"/>
                    </a:cxn>
                    <a:cxn ang="0">
                      <a:pos x="80" y="387"/>
                    </a:cxn>
                    <a:cxn ang="0">
                      <a:pos x="19" y="490"/>
                    </a:cxn>
                    <a:cxn ang="0">
                      <a:pos x="126" y="621"/>
                    </a:cxn>
                    <a:cxn ang="0">
                      <a:pos x="327" y="857"/>
                    </a:cxn>
                    <a:cxn ang="0">
                      <a:pos x="546" y="688"/>
                    </a:cxn>
                    <a:cxn ang="0">
                      <a:pos x="548" y="591"/>
                    </a:cxn>
                    <a:cxn ang="0">
                      <a:pos x="603" y="537"/>
                    </a:cxn>
                    <a:cxn ang="0">
                      <a:pos x="595" y="379"/>
                    </a:cxn>
                    <a:cxn ang="0">
                      <a:pos x="575" y="402"/>
                    </a:cxn>
                    <a:cxn ang="0">
                      <a:pos x="357" y="33"/>
                    </a:cxn>
                    <a:cxn ang="0">
                      <a:pos x="69" y="231"/>
                    </a:cxn>
                  </a:cxnLst>
                  <a:rect l="0" t="0" r="r" b="b"/>
                  <a:pathLst>
                    <a:path w="655" h="894">
                      <a:moveTo>
                        <a:pt x="69" y="231"/>
                      </a:moveTo>
                      <a:cubicBezTo>
                        <a:pt x="62" y="287"/>
                        <a:pt x="80" y="333"/>
                        <a:pt x="80" y="387"/>
                      </a:cubicBezTo>
                      <a:cubicBezTo>
                        <a:pt x="14" y="340"/>
                        <a:pt x="0" y="439"/>
                        <a:pt x="19" y="490"/>
                      </a:cubicBezTo>
                      <a:cubicBezTo>
                        <a:pt x="38" y="537"/>
                        <a:pt x="101" y="571"/>
                        <a:pt x="126" y="621"/>
                      </a:cubicBezTo>
                      <a:cubicBezTo>
                        <a:pt x="179" y="722"/>
                        <a:pt x="202" y="821"/>
                        <a:pt x="327" y="857"/>
                      </a:cubicBezTo>
                      <a:cubicBezTo>
                        <a:pt x="458" y="894"/>
                        <a:pt x="518" y="798"/>
                        <a:pt x="546" y="688"/>
                      </a:cubicBezTo>
                      <a:cubicBezTo>
                        <a:pt x="553" y="658"/>
                        <a:pt x="536" y="620"/>
                        <a:pt x="548" y="591"/>
                      </a:cubicBezTo>
                      <a:cubicBezTo>
                        <a:pt x="556" y="568"/>
                        <a:pt x="592" y="558"/>
                        <a:pt x="603" y="537"/>
                      </a:cubicBezTo>
                      <a:cubicBezTo>
                        <a:pt x="627" y="489"/>
                        <a:pt x="655" y="411"/>
                        <a:pt x="595" y="379"/>
                      </a:cubicBezTo>
                      <a:cubicBezTo>
                        <a:pt x="591" y="385"/>
                        <a:pt x="572" y="409"/>
                        <a:pt x="575" y="402"/>
                      </a:cubicBezTo>
                      <a:cubicBezTo>
                        <a:pt x="575" y="236"/>
                        <a:pt x="549" y="75"/>
                        <a:pt x="357" y="33"/>
                      </a:cubicBezTo>
                      <a:cubicBezTo>
                        <a:pt x="211" y="0"/>
                        <a:pt x="2" y="47"/>
                        <a:pt x="69" y="231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98" name="Freeform 25">
                  <a:extLst>
                    <a:ext uri="{FF2B5EF4-FFF2-40B4-BE49-F238E27FC236}">
                      <a16:creationId xmlns:a16="http://schemas.microsoft.com/office/drawing/2014/main" id="{9E73C0EA-9C55-0B6D-A79B-BFD48712BF0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379236" y="3360193"/>
                  <a:ext cx="406039" cy="277357"/>
                </a:xfrm>
                <a:custGeom>
                  <a:avLst/>
                  <a:gdLst/>
                  <a:ahLst/>
                  <a:cxnLst>
                    <a:cxn ang="0">
                      <a:pos x="370" y="460"/>
                    </a:cxn>
                    <a:cxn ang="0">
                      <a:pos x="572" y="360"/>
                    </a:cxn>
                    <a:cxn ang="0">
                      <a:pos x="668" y="301"/>
                    </a:cxn>
                    <a:cxn ang="0">
                      <a:pos x="714" y="197"/>
                    </a:cxn>
                    <a:cxn ang="0">
                      <a:pos x="857" y="89"/>
                    </a:cxn>
                    <a:cxn ang="0">
                      <a:pos x="966" y="6"/>
                    </a:cxn>
                    <a:cxn ang="0">
                      <a:pos x="898" y="184"/>
                    </a:cxn>
                    <a:cxn ang="0">
                      <a:pos x="1074" y="158"/>
                    </a:cxn>
                    <a:cxn ang="0">
                      <a:pos x="1244" y="98"/>
                    </a:cxn>
                    <a:cxn ang="0">
                      <a:pos x="1277" y="124"/>
                    </a:cxn>
                    <a:cxn ang="0">
                      <a:pos x="1183" y="171"/>
                    </a:cxn>
                    <a:cxn ang="0">
                      <a:pos x="1098" y="221"/>
                    </a:cxn>
                    <a:cxn ang="0">
                      <a:pos x="1050" y="238"/>
                    </a:cxn>
                    <a:cxn ang="0">
                      <a:pos x="1025" y="287"/>
                    </a:cxn>
                    <a:cxn ang="0">
                      <a:pos x="980" y="371"/>
                    </a:cxn>
                    <a:cxn ang="0">
                      <a:pos x="876" y="402"/>
                    </a:cxn>
                    <a:cxn ang="0">
                      <a:pos x="756" y="444"/>
                    </a:cxn>
                    <a:cxn ang="0">
                      <a:pos x="600" y="555"/>
                    </a:cxn>
                    <a:cxn ang="0">
                      <a:pos x="302" y="804"/>
                    </a:cxn>
                    <a:cxn ang="0">
                      <a:pos x="83" y="826"/>
                    </a:cxn>
                    <a:cxn ang="0">
                      <a:pos x="52" y="600"/>
                    </a:cxn>
                    <a:cxn ang="0">
                      <a:pos x="226" y="535"/>
                    </a:cxn>
                    <a:cxn ang="0">
                      <a:pos x="380" y="460"/>
                    </a:cxn>
                  </a:cxnLst>
                  <a:rect l="0" t="0" r="r" b="b"/>
                  <a:pathLst>
                    <a:path w="1281" h="875">
                      <a:moveTo>
                        <a:pt x="370" y="460"/>
                      </a:moveTo>
                      <a:cubicBezTo>
                        <a:pt x="446" y="442"/>
                        <a:pt x="505" y="399"/>
                        <a:pt x="572" y="360"/>
                      </a:cubicBezTo>
                      <a:cubicBezTo>
                        <a:pt x="604" y="341"/>
                        <a:pt x="641" y="327"/>
                        <a:pt x="668" y="301"/>
                      </a:cubicBezTo>
                      <a:cubicBezTo>
                        <a:pt x="696" y="274"/>
                        <a:pt x="683" y="232"/>
                        <a:pt x="714" y="197"/>
                      </a:cubicBezTo>
                      <a:cubicBezTo>
                        <a:pt x="742" y="150"/>
                        <a:pt x="815" y="128"/>
                        <a:pt x="857" y="89"/>
                      </a:cubicBezTo>
                      <a:cubicBezTo>
                        <a:pt x="898" y="52"/>
                        <a:pt x="900" y="0"/>
                        <a:pt x="966" y="6"/>
                      </a:cubicBezTo>
                      <a:cubicBezTo>
                        <a:pt x="1027" y="83"/>
                        <a:pt x="833" y="129"/>
                        <a:pt x="898" y="184"/>
                      </a:cubicBezTo>
                      <a:cubicBezTo>
                        <a:pt x="929" y="210"/>
                        <a:pt x="1023" y="164"/>
                        <a:pt x="1074" y="158"/>
                      </a:cubicBezTo>
                      <a:cubicBezTo>
                        <a:pt x="1127" y="113"/>
                        <a:pt x="1218" y="117"/>
                        <a:pt x="1244" y="98"/>
                      </a:cubicBezTo>
                      <a:cubicBezTo>
                        <a:pt x="1269" y="99"/>
                        <a:pt x="1281" y="98"/>
                        <a:pt x="1277" y="124"/>
                      </a:cubicBezTo>
                      <a:cubicBezTo>
                        <a:pt x="1277" y="135"/>
                        <a:pt x="1211" y="159"/>
                        <a:pt x="1183" y="171"/>
                      </a:cubicBezTo>
                      <a:cubicBezTo>
                        <a:pt x="1152" y="185"/>
                        <a:pt x="1128" y="205"/>
                        <a:pt x="1098" y="221"/>
                      </a:cubicBezTo>
                      <a:cubicBezTo>
                        <a:pt x="1085" y="228"/>
                        <a:pt x="1062" y="228"/>
                        <a:pt x="1050" y="238"/>
                      </a:cubicBezTo>
                      <a:cubicBezTo>
                        <a:pt x="1028" y="256"/>
                        <a:pt x="1037" y="267"/>
                        <a:pt x="1025" y="287"/>
                      </a:cubicBezTo>
                      <a:cubicBezTo>
                        <a:pt x="1012" y="307"/>
                        <a:pt x="996" y="358"/>
                        <a:pt x="980" y="371"/>
                      </a:cubicBezTo>
                      <a:cubicBezTo>
                        <a:pt x="963" y="387"/>
                        <a:pt x="900" y="393"/>
                        <a:pt x="876" y="402"/>
                      </a:cubicBezTo>
                      <a:cubicBezTo>
                        <a:pt x="835" y="416"/>
                        <a:pt x="795" y="430"/>
                        <a:pt x="756" y="444"/>
                      </a:cubicBezTo>
                      <a:cubicBezTo>
                        <a:pt x="694" y="467"/>
                        <a:pt x="649" y="506"/>
                        <a:pt x="600" y="555"/>
                      </a:cubicBezTo>
                      <a:cubicBezTo>
                        <a:pt x="511" y="642"/>
                        <a:pt x="419" y="750"/>
                        <a:pt x="302" y="804"/>
                      </a:cubicBezTo>
                      <a:cubicBezTo>
                        <a:pt x="251" y="827"/>
                        <a:pt x="136" y="875"/>
                        <a:pt x="83" y="826"/>
                      </a:cubicBezTo>
                      <a:cubicBezTo>
                        <a:pt x="37" y="783"/>
                        <a:pt x="0" y="635"/>
                        <a:pt x="52" y="600"/>
                      </a:cubicBezTo>
                      <a:cubicBezTo>
                        <a:pt x="101" y="568"/>
                        <a:pt x="173" y="558"/>
                        <a:pt x="226" y="535"/>
                      </a:cubicBezTo>
                      <a:cubicBezTo>
                        <a:pt x="278" y="511"/>
                        <a:pt x="321" y="477"/>
                        <a:pt x="380" y="460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99" name="Freeform 26">
                  <a:extLst>
                    <a:ext uri="{FF2B5EF4-FFF2-40B4-BE49-F238E27FC236}">
                      <a16:creationId xmlns:a16="http://schemas.microsoft.com/office/drawing/2014/main" id="{555F58E9-AD88-E6FE-A0B4-3C31D553032C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667999" y="3578913"/>
                  <a:ext cx="109628" cy="5125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4" y="85"/>
                    </a:cxn>
                    <a:cxn ang="0">
                      <a:pos x="152" y="130"/>
                    </a:cxn>
                    <a:cxn ang="0">
                      <a:pos x="198" y="116"/>
                    </a:cxn>
                    <a:cxn ang="0">
                      <a:pos x="256" y="107"/>
                    </a:cxn>
                    <a:cxn ang="0">
                      <a:pos x="346" y="72"/>
                    </a:cxn>
                    <a:cxn ang="0">
                      <a:pos x="145" y="156"/>
                    </a:cxn>
                    <a:cxn ang="0">
                      <a:pos x="48" y="126"/>
                    </a:cxn>
                    <a:cxn ang="0">
                      <a:pos x="4" y="15"/>
                    </a:cxn>
                  </a:cxnLst>
                  <a:rect l="0" t="0" r="r" b="b"/>
                  <a:pathLst>
                    <a:path w="346" h="162">
                      <a:moveTo>
                        <a:pt x="0" y="0"/>
                      </a:moveTo>
                      <a:cubicBezTo>
                        <a:pt x="2" y="23"/>
                        <a:pt x="31" y="66"/>
                        <a:pt x="44" y="85"/>
                      </a:cubicBezTo>
                      <a:cubicBezTo>
                        <a:pt x="68" y="122"/>
                        <a:pt x="109" y="133"/>
                        <a:pt x="152" y="130"/>
                      </a:cubicBezTo>
                      <a:cubicBezTo>
                        <a:pt x="175" y="128"/>
                        <a:pt x="180" y="121"/>
                        <a:pt x="198" y="116"/>
                      </a:cubicBezTo>
                      <a:cubicBezTo>
                        <a:pt x="217" y="110"/>
                        <a:pt x="236" y="112"/>
                        <a:pt x="256" y="107"/>
                      </a:cubicBezTo>
                      <a:cubicBezTo>
                        <a:pt x="284" y="99"/>
                        <a:pt x="321" y="85"/>
                        <a:pt x="346" y="72"/>
                      </a:cubicBezTo>
                      <a:cubicBezTo>
                        <a:pt x="275" y="108"/>
                        <a:pt x="227" y="143"/>
                        <a:pt x="145" y="156"/>
                      </a:cubicBezTo>
                      <a:cubicBezTo>
                        <a:pt x="102" y="162"/>
                        <a:pt x="76" y="157"/>
                        <a:pt x="48" y="126"/>
                      </a:cubicBezTo>
                      <a:cubicBezTo>
                        <a:pt x="14" y="87"/>
                        <a:pt x="18" y="59"/>
                        <a:pt x="4" y="15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00" name="Freeform 27">
                  <a:extLst>
                    <a:ext uri="{FF2B5EF4-FFF2-40B4-BE49-F238E27FC236}">
                      <a16:creationId xmlns:a16="http://schemas.microsoft.com/office/drawing/2014/main" id="{3817489A-C72C-431D-20BE-B0211277E3F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747569" y="2920877"/>
                  <a:ext cx="198457" cy="168266"/>
                </a:xfrm>
                <a:custGeom>
                  <a:avLst/>
                  <a:gdLst/>
                  <a:ahLst/>
                  <a:cxnLst>
                    <a:cxn ang="0">
                      <a:pos x="103" y="251"/>
                    </a:cxn>
                    <a:cxn ang="0">
                      <a:pos x="91" y="393"/>
                    </a:cxn>
                    <a:cxn ang="0">
                      <a:pos x="75" y="531"/>
                    </a:cxn>
                    <a:cxn ang="0">
                      <a:pos x="69" y="531"/>
                    </a:cxn>
                    <a:cxn ang="0">
                      <a:pos x="54" y="504"/>
                    </a:cxn>
                    <a:cxn ang="0">
                      <a:pos x="53" y="445"/>
                    </a:cxn>
                    <a:cxn ang="0">
                      <a:pos x="14" y="405"/>
                    </a:cxn>
                    <a:cxn ang="0">
                      <a:pos x="14" y="343"/>
                    </a:cxn>
                    <a:cxn ang="0">
                      <a:pos x="1" y="288"/>
                    </a:cxn>
                    <a:cxn ang="0">
                      <a:pos x="75" y="92"/>
                    </a:cxn>
                    <a:cxn ang="0">
                      <a:pos x="282" y="8"/>
                    </a:cxn>
                    <a:cxn ang="0">
                      <a:pos x="423" y="32"/>
                    </a:cxn>
                    <a:cxn ang="0">
                      <a:pos x="530" y="92"/>
                    </a:cxn>
                    <a:cxn ang="0">
                      <a:pos x="587" y="175"/>
                    </a:cxn>
                    <a:cxn ang="0">
                      <a:pos x="612" y="221"/>
                    </a:cxn>
                    <a:cxn ang="0">
                      <a:pos x="599" y="271"/>
                    </a:cxn>
                    <a:cxn ang="0">
                      <a:pos x="621" y="377"/>
                    </a:cxn>
                    <a:cxn ang="0">
                      <a:pos x="602" y="380"/>
                    </a:cxn>
                    <a:cxn ang="0">
                      <a:pos x="606" y="394"/>
                    </a:cxn>
                    <a:cxn ang="0">
                      <a:pos x="584" y="440"/>
                    </a:cxn>
                    <a:cxn ang="0">
                      <a:pos x="571" y="494"/>
                    </a:cxn>
                    <a:cxn ang="0">
                      <a:pos x="535" y="269"/>
                    </a:cxn>
                    <a:cxn ang="0">
                      <a:pos x="514" y="217"/>
                    </a:cxn>
                    <a:cxn ang="0">
                      <a:pos x="480" y="192"/>
                    </a:cxn>
                    <a:cxn ang="0">
                      <a:pos x="436" y="211"/>
                    </a:cxn>
                    <a:cxn ang="0">
                      <a:pos x="383" y="224"/>
                    </a:cxn>
                    <a:cxn ang="0">
                      <a:pos x="227" y="216"/>
                    </a:cxn>
                    <a:cxn ang="0">
                      <a:pos x="98" y="254"/>
                    </a:cxn>
                  </a:cxnLst>
                  <a:rect l="0" t="0" r="r" b="b"/>
                  <a:pathLst>
                    <a:path w="626" h="531">
                      <a:moveTo>
                        <a:pt x="103" y="251"/>
                      </a:moveTo>
                      <a:cubicBezTo>
                        <a:pt x="99" y="293"/>
                        <a:pt x="93" y="347"/>
                        <a:pt x="91" y="393"/>
                      </a:cubicBezTo>
                      <a:cubicBezTo>
                        <a:pt x="89" y="442"/>
                        <a:pt x="78" y="483"/>
                        <a:pt x="75" y="531"/>
                      </a:cubicBezTo>
                      <a:cubicBezTo>
                        <a:pt x="74" y="531"/>
                        <a:pt x="70" y="531"/>
                        <a:pt x="69" y="531"/>
                      </a:cubicBezTo>
                      <a:cubicBezTo>
                        <a:pt x="63" y="521"/>
                        <a:pt x="62" y="511"/>
                        <a:pt x="54" y="504"/>
                      </a:cubicBezTo>
                      <a:cubicBezTo>
                        <a:pt x="48" y="486"/>
                        <a:pt x="60" y="462"/>
                        <a:pt x="53" y="445"/>
                      </a:cubicBezTo>
                      <a:cubicBezTo>
                        <a:pt x="45" y="428"/>
                        <a:pt x="20" y="423"/>
                        <a:pt x="14" y="405"/>
                      </a:cubicBezTo>
                      <a:cubicBezTo>
                        <a:pt x="7" y="386"/>
                        <a:pt x="19" y="362"/>
                        <a:pt x="14" y="343"/>
                      </a:cubicBezTo>
                      <a:cubicBezTo>
                        <a:pt x="8" y="323"/>
                        <a:pt x="0" y="313"/>
                        <a:pt x="1" y="288"/>
                      </a:cubicBezTo>
                      <a:cubicBezTo>
                        <a:pt x="4" y="215"/>
                        <a:pt x="23" y="141"/>
                        <a:pt x="75" y="92"/>
                      </a:cubicBezTo>
                      <a:cubicBezTo>
                        <a:pt x="134" y="35"/>
                        <a:pt x="205" y="20"/>
                        <a:pt x="282" y="8"/>
                      </a:cubicBezTo>
                      <a:cubicBezTo>
                        <a:pt x="335" y="0"/>
                        <a:pt x="374" y="21"/>
                        <a:pt x="423" y="32"/>
                      </a:cubicBezTo>
                      <a:cubicBezTo>
                        <a:pt x="470" y="42"/>
                        <a:pt x="496" y="56"/>
                        <a:pt x="530" y="92"/>
                      </a:cubicBezTo>
                      <a:cubicBezTo>
                        <a:pt x="539" y="101"/>
                        <a:pt x="626" y="174"/>
                        <a:pt x="587" y="175"/>
                      </a:cubicBezTo>
                      <a:cubicBezTo>
                        <a:pt x="595" y="190"/>
                        <a:pt x="609" y="201"/>
                        <a:pt x="612" y="221"/>
                      </a:cubicBezTo>
                      <a:cubicBezTo>
                        <a:pt x="615" y="246"/>
                        <a:pt x="603" y="252"/>
                        <a:pt x="599" y="271"/>
                      </a:cubicBezTo>
                      <a:cubicBezTo>
                        <a:pt x="592" y="309"/>
                        <a:pt x="615" y="346"/>
                        <a:pt x="621" y="377"/>
                      </a:cubicBezTo>
                      <a:cubicBezTo>
                        <a:pt x="614" y="377"/>
                        <a:pt x="609" y="381"/>
                        <a:pt x="602" y="380"/>
                      </a:cubicBezTo>
                      <a:cubicBezTo>
                        <a:pt x="604" y="383"/>
                        <a:pt x="604" y="391"/>
                        <a:pt x="606" y="394"/>
                      </a:cubicBezTo>
                      <a:cubicBezTo>
                        <a:pt x="574" y="404"/>
                        <a:pt x="586" y="416"/>
                        <a:pt x="584" y="440"/>
                      </a:cubicBezTo>
                      <a:cubicBezTo>
                        <a:pt x="583" y="458"/>
                        <a:pt x="573" y="473"/>
                        <a:pt x="571" y="494"/>
                      </a:cubicBezTo>
                      <a:cubicBezTo>
                        <a:pt x="546" y="423"/>
                        <a:pt x="553" y="342"/>
                        <a:pt x="535" y="269"/>
                      </a:cubicBezTo>
                      <a:cubicBezTo>
                        <a:pt x="530" y="250"/>
                        <a:pt x="525" y="233"/>
                        <a:pt x="514" y="217"/>
                      </a:cubicBezTo>
                      <a:cubicBezTo>
                        <a:pt x="503" y="200"/>
                        <a:pt x="497" y="189"/>
                        <a:pt x="480" y="192"/>
                      </a:cubicBezTo>
                      <a:cubicBezTo>
                        <a:pt x="466" y="194"/>
                        <a:pt x="449" y="207"/>
                        <a:pt x="436" y="211"/>
                      </a:cubicBezTo>
                      <a:cubicBezTo>
                        <a:pt x="419" y="217"/>
                        <a:pt x="401" y="221"/>
                        <a:pt x="383" y="224"/>
                      </a:cubicBezTo>
                      <a:cubicBezTo>
                        <a:pt x="329" y="232"/>
                        <a:pt x="278" y="219"/>
                        <a:pt x="227" y="216"/>
                      </a:cubicBezTo>
                      <a:cubicBezTo>
                        <a:pt x="192" y="215"/>
                        <a:pt x="123" y="229"/>
                        <a:pt x="98" y="254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01" name="Freeform 28">
                  <a:extLst>
                    <a:ext uri="{FF2B5EF4-FFF2-40B4-BE49-F238E27FC236}">
                      <a16:creationId xmlns:a16="http://schemas.microsoft.com/office/drawing/2014/main" id="{9C22114A-3B00-AAEF-DB52-53ED7339EFB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811843" y="2949994"/>
                  <a:ext cx="98625" cy="38645"/>
                </a:xfrm>
                <a:custGeom>
                  <a:avLst/>
                  <a:gdLst/>
                  <a:ahLst/>
                  <a:cxnLst>
                    <a:cxn ang="0">
                      <a:pos x="209" y="112"/>
                    </a:cxn>
                    <a:cxn ang="0">
                      <a:pos x="120" y="62"/>
                    </a:cxn>
                    <a:cxn ang="0">
                      <a:pos x="0" y="57"/>
                    </a:cxn>
                    <a:cxn ang="0">
                      <a:pos x="110" y="46"/>
                    </a:cxn>
                    <a:cxn ang="0">
                      <a:pos x="233" y="81"/>
                    </a:cxn>
                    <a:cxn ang="0">
                      <a:pos x="105" y="14"/>
                    </a:cxn>
                    <a:cxn ang="0">
                      <a:pos x="258" y="37"/>
                    </a:cxn>
                    <a:cxn ang="0">
                      <a:pos x="241" y="7"/>
                    </a:cxn>
                    <a:cxn ang="0">
                      <a:pos x="304" y="87"/>
                    </a:cxn>
                    <a:cxn ang="0">
                      <a:pos x="209" y="122"/>
                    </a:cxn>
                  </a:cxnLst>
                  <a:rect l="0" t="0" r="r" b="b"/>
                  <a:pathLst>
                    <a:path w="311" h="122">
                      <a:moveTo>
                        <a:pt x="209" y="112"/>
                      </a:moveTo>
                      <a:cubicBezTo>
                        <a:pt x="179" y="97"/>
                        <a:pt x="152" y="71"/>
                        <a:pt x="120" y="62"/>
                      </a:cubicBezTo>
                      <a:cubicBezTo>
                        <a:pt x="84" y="52"/>
                        <a:pt x="39" y="57"/>
                        <a:pt x="0" y="57"/>
                      </a:cubicBezTo>
                      <a:cubicBezTo>
                        <a:pt x="23" y="42"/>
                        <a:pt x="73" y="39"/>
                        <a:pt x="110" y="46"/>
                      </a:cubicBezTo>
                      <a:cubicBezTo>
                        <a:pt x="154" y="56"/>
                        <a:pt x="185" y="90"/>
                        <a:pt x="233" y="81"/>
                      </a:cubicBezTo>
                      <a:cubicBezTo>
                        <a:pt x="254" y="4"/>
                        <a:pt x="139" y="25"/>
                        <a:pt x="105" y="14"/>
                      </a:cubicBezTo>
                      <a:cubicBezTo>
                        <a:pt x="163" y="0"/>
                        <a:pt x="211" y="11"/>
                        <a:pt x="258" y="37"/>
                      </a:cubicBezTo>
                      <a:cubicBezTo>
                        <a:pt x="253" y="29"/>
                        <a:pt x="250" y="17"/>
                        <a:pt x="241" y="7"/>
                      </a:cubicBezTo>
                      <a:cubicBezTo>
                        <a:pt x="263" y="12"/>
                        <a:pt x="311" y="63"/>
                        <a:pt x="304" y="87"/>
                      </a:cubicBezTo>
                      <a:cubicBezTo>
                        <a:pt x="297" y="109"/>
                        <a:pt x="232" y="119"/>
                        <a:pt x="209" y="122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02" name="Freeform 29">
                  <a:extLst>
                    <a:ext uri="{FF2B5EF4-FFF2-40B4-BE49-F238E27FC236}">
                      <a16:creationId xmlns:a16="http://schemas.microsoft.com/office/drawing/2014/main" id="{2759FB7D-410A-51D4-E462-E0D2263A753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782456" y="2951335"/>
                  <a:ext cx="20262" cy="21872"/>
                </a:xfrm>
                <a:custGeom>
                  <a:avLst/>
                  <a:gdLst/>
                  <a:ahLst/>
                  <a:cxnLst>
                    <a:cxn ang="0">
                      <a:pos x="3" y="48"/>
                    </a:cxn>
                    <a:cxn ang="0">
                      <a:pos x="12" y="0"/>
                    </a:cxn>
                    <a:cxn ang="0">
                      <a:pos x="14" y="38"/>
                    </a:cxn>
                    <a:cxn ang="0">
                      <a:pos x="64" y="19"/>
                    </a:cxn>
                    <a:cxn ang="0">
                      <a:pos x="8" y="69"/>
                    </a:cxn>
                    <a:cxn ang="0">
                      <a:pos x="3" y="53"/>
                    </a:cxn>
                  </a:cxnLst>
                  <a:rect l="0" t="0" r="r" b="b"/>
                  <a:pathLst>
                    <a:path w="64" h="69">
                      <a:moveTo>
                        <a:pt x="3" y="48"/>
                      </a:moveTo>
                      <a:cubicBezTo>
                        <a:pt x="1" y="31"/>
                        <a:pt x="4" y="15"/>
                        <a:pt x="12" y="0"/>
                      </a:cubicBezTo>
                      <a:cubicBezTo>
                        <a:pt x="10" y="11"/>
                        <a:pt x="14" y="26"/>
                        <a:pt x="14" y="38"/>
                      </a:cubicBezTo>
                      <a:cubicBezTo>
                        <a:pt x="30" y="29"/>
                        <a:pt x="48" y="12"/>
                        <a:pt x="64" y="19"/>
                      </a:cubicBezTo>
                      <a:cubicBezTo>
                        <a:pt x="48" y="34"/>
                        <a:pt x="22" y="47"/>
                        <a:pt x="8" y="69"/>
                      </a:cubicBezTo>
                      <a:cubicBezTo>
                        <a:pt x="0" y="65"/>
                        <a:pt x="4" y="61"/>
                        <a:pt x="3" y="53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03" name="Freeform 30">
                  <a:extLst>
                    <a:ext uri="{FF2B5EF4-FFF2-40B4-BE49-F238E27FC236}">
                      <a16:creationId xmlns:a16="http://schemas.microsoft.com/office/drawing/2014/main" id="{6EE289E2-32F7-88FC-97C6-1E00B67FF26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911675" y="2995080"/>
                  <a:ext cx="23482" cy="31265"/>
                </a:xfrm>
                <a:custGeom>
                  <a:avLst/>
                  <a:gdLst/>
                  <a:ahLst/>
                  <a:cxnLst>
                    <a:cxn ang="0">
                      <a:pos x="74" y="0"/>
                    </a:cxn>
                    <a:cxn ang="0">
                      <a:pos x="0" y="48"/>
                    </a:cxn>
                    <a:cxn ang="0">
                      <a:pos x="29" y="50"/>
                    </a:cxn>
                    <a:cxn ang="0">
                      <a:pos x="4" y="79"/>
                    </a:cxn>
                    <a:cxn ang="0">
                      <a:pos x="64" y="10"/>
                    </a:cxn>
                  </a:cxnLst>
                  <a:rect l="0" t="0" r="r" b="b"/>
                  <a:pathLst>
                    <a:path w="74" h="99">
                      <a:moveTo>
                        <a:pt x="74" y="0"/>
                      </a:moveTo>
                      <a:cubicBezTo>
                        <a:pt x="50" y="10"/>
                        <a:pt x="12" y="17"/>
                        <a:pt x="0" y="48"/>
                      </a:cubicBezTo>
                      <a:cubicBezTo>
                        <a:pt x="9" y="47"/>
                        <a:pt x="20" y="52"/>
                        <a:pt x="29" y="50"/>
                      </a:cubicBezTo>
                      <a:cubicBezTo>
                        <a:pt x="20" y="58"/>
                        <a:pt x="13" y="71"/>
                        <a:pt x="4" y="79"/>
                      </a:cubicBezTo>
                      <a:cubicBezTo>
                        <a:pt x="43" y="99"/>
                        <a:pt x="42" y="26"/>
                        <a:pt x="64" y="10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04" name="Freeform 36">
                  <a:extLst>
                    <a:ext uri="{FF2B5EF4-FFF2-40B4-BE49-F238E27FC236}">
                      <a16:creationId xmlns:a16="http://schemas.microsoft.com/office/drawing/2014/main" id="{47BA1875-67AC-D1DC-D99F-B7D525B840E2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934622" y="3543085"/>
                  <a:ext cx="38913" cy="52600"/>
                </a:xfrm>
                <a:custGeom>
                  <a:avLst/>
                  <a:gdLst/>
                  <a:ahLst/>
                  <a:cxnLst>
                    <a:cxn ang="0">
                      <a:pos x="116" y="35"/>
                    </a:cxn>
                    <a:cxn ang="0">
                      <a:pos x="41" y="166"/>
                    </a:cxn>
                    <a:cxn ang="0">
                      <a:pos x="19" y="34"/>
                    </a:cxn>
                    <a:cxn ang="0">
                      <a:pos x="123" y="35"/>
                    </a:cxn>
                  </a:cxnLst>
                  <a:rect l="0" t="0" r="r" b="b"/>
                  <a:pathLst>
                    <a:path w="123" h="166">
                      <a:moveTo>
                        <a:pt x="116" y="35"/>
                      </a:moveTo>
                      <a:cubicBezTo>
                        <a:pt x="62" y="8"/>
                        <a:pt x="40" y="121"/>
                        <a:pt x="41" y="166"/>
                      </a:cubicBezTo>
                      <a:cubicBezTo>
                        <a:pt x="37" y="133"/>
                        <a:pt x="0" y="67"/>
                        <a:pt x="19" y="34"/>
                      </a:cubicBezTo>
                      <a:cubicBezTo>
                        <a:pt x="38" y="0"/>
                        <a:pt x="99" y="3"/>
                        <a:pt x="123" y="35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05" name="Freeform 37">
                  <a:extLst>
                    <a:ext uri="{FF2B5EF4-FFF2-40B4-BE49-F238E27FC236}">
                      <a16:creationId xmlns:a16="http://schemas.microsoft.com/office/drawing/2014/main" id="{50318C78-5AC8-8EBA-FA8C-9EB9ABA842B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822042" y="3243856"/>
                  <a:ext cx="21872" cy="40255"/>
                </a:xfrm>
                <a:custGeom>
                  <a:avLst/>
                  <a:gdLst/>
                  <a:ahLst/>
                  <a:cxnLst>
                    <a:cxn ang="0">
                      <a:pos x="56" y="4"/>
                    </a:cxn>
                    <a:cxn ang="0">
                      <a:pos x="37" y="2"/>
                    </a:cxn>
                    <a:cxn ang="0">
                      <a:pos x="22" y="127"/>
                    </a:cxn>
                    <a:cxn ang="0">
                      <a:pos x="32" y="88"/>
                    </a:cxn>
                    <a:cxn ang="0">
                      <a:pos x="69" y="104"/>
                    </a:cxn>
                    <a:cxn ang="0">
                      <a:pos x="53" y="84"/>
                    </a:cxn>
                    <a:cxn ang="0">
                      <a:pos x="49" y="61"/>
                    </a:cxn>
                    <a:cxn ang="0">
                      <a:pos x="58" y="16"/>
                    </a:cxn>
                    <a:cxn ang="0">
                      <a:pos x="56" y="6"/>
                    </a:cxn>
                  </a:cxnLst>
                  <a:rect l="0" t="0" r="r" b="b"/>
                  <a:pathLst>
                    <a:path w="69" h="127">
                      <a:moveTo>
                        <a:pt x="56" y="4"/>
                      </a:moveTo>
                      <a:cubicBezTo>
                        <a:pt x="51" y="1"/>
                        <a:pt x="43" y="0"/>
                        <a:pt x="37" y="2"/>
                      </a:cubicBezTo>
                      <a:cubicBezTo>
                        <a:pt x="19" y="34"/>
                        <a:pt x="0" y="88"/>
                        <a:pt x="22" y="127"/>
                      </a:cubicBezTo>
                      <a:cubicBezTo>
                        <a:pt x="21" y="111"/>
                        <a:pt x="17" y="93"/>
                        <a:pt x="32" y="88"/>
                      </a:cubicBezTo>
                      <a:cubicBezTo>
                        <a:pt x="45" y="83"/>
                        <a:pt x="59" y="97"/>
                        <a:pt x="69" y="104"/>
                      </a:cubicBezTo>
                      <a:cubicBezTo>
                        <a:pt x="64" y="98"/>
                        <a:pt x="57" y="91"/>
                        <a:pt x="53" y="84"/>
                      </a:cubicBezTo>
                      <a:cubicBezTo>
                        <a:pt x="48" y="73"/>
                        <a:pt x="50" y="69"/>
                        <a:pt x="49" y="61"/>
                      </a:cubicBezTo>
                      <a:cubicBezTo>
                        <a:pt x="47" y="48"/>
                        <a:pt x="36" y="24"/>
                        <a:pt x="58" y="16"/>
                      </a:cubicBezTo>
                      <a:cubicBezTo>
                        <a:pt x="60" y="11"/>
                        <a:pt x="58" y="10"/>
                        <a:pt x="56" y="6"/>
                      </a:cubicBezTo>
                    </a:path>
                  </a:pathLst>
                </a:custGeom>
                <a:solidFill>
                  <a:srgbClr val="B6C3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06" name="Freeform 38">
                  <a:extLst>
                    <a:ext uri="{FF2B5EF4-FFF2-40B4-BE49-F238E27FC236}">
                      <a16:creationId xmlns:a16="http://schemas.microsoft.com/office/drawing/2014/main" id="{35BE8CF2-AB96-CA69-125A-644A269FCF4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724759" y="3309472"/>
                  <a:ext cx="44683" cy="204093"/>
                </a:xfrm>
                <a:custGeom>
                  <a:avLst/>
                  <a:gdLst/>
                  <a:ahLst/>
                  <a:cxnLst>
                    <a:cxn ang="0">
                      <a:pos x="2" y="3"/>
                    </a:cxn>
                    <a:cxn ang="0">
                      <a:pos x="46" y="132"/>
                    </a:cxn>
                    <a:cxn ang="0">
                      <a:pos x="80" y="257"/>
                    </a:cxn>
                    <a:cxn ang="0">
                      <a:pos x="104" y="391"/>
                    </a:cxn>
                    <a:cxn ang="0">
                      <a:pos x="129" y="529"/>
                    </a:cxn>
                    <a:cxn ang="0">
                      <a:pos x="141" y="644"/>
                    </a:cxn>
                    <a:cxn ang="0">
                      <a:pos x="121" y="543"/>
                    </a:cxn>
                    <a:cxn ang="0">
                      <a:pos x="102" y="427"/>
                    </a:cxn>
                    <a:cxn ang="0">
                      <a:pos x="77" y="313"/>
                    </a:cxn>
                    <a:cxn ang="0">
                      <a:pos x="55" y="201"/>
                    </a:cxn>
                    <a:cxn ang="0">
                      <a:pos x="25" y="10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41" h="644">
                      <a:moveTo>
                        <a:pt x="2" y="3"/>
                      </a:moveTo>
                      <a:cubicBezTo>
                        <a:pt x="27" y="43"/>
                        <a:pt x="30" y="88"/>
                        <a:pt x="46" y="132"/>
                      </a:cubicBezTo>
                      <a:cubicBezTo>
                        <a:pt x="62" y="173"/>
                        <a:pt x="65" y="216"/>
                        <a:pt x="80" y="257"/>
                      </a:cubicBezTo>
                      <a:cubicBezTo>
                        <a:pt x="95" y="297"/>
                        <a:pt x="97" y="349"/>
                        <a:pt x="104" y="391"/>
                      </a:cubicBezTo>
                      <a:cubicBezTo>
                        <a:pt x="111" y="437"/>
                        <a:pt x="122" y="482"/>
                        <a:pt x="129" y="529"/>
                      </a:cubicBezTo>
                      <a:cubicBezTo>
                        <a:pt x="135" y="567"/>
                        <a:pt x="141" y="603"/>
                        <a:pt x="141" y="644"/>
                      </a:cubicBezTo>
                      <a:cubicBezTo>
                        <a:pt x="104" y="622"/>
                        <a:pt x="120" y="576"/>
                        <a:pt x="121" y="543"/>
                      </a:cubicBezTo>
                      <a:cubicBezTo>
                        <a:pt x="124" y="509"/>
                        <a:pt x="112" y="461"/>
                        <a:pt x="102" y="427"/>
                      </a:cubicBezTo>
                      <a:cubicBezTo>
                        <a:pt x="91" y="389"/>
                        <a:pt x="83" y="352"/>
                        <a:pt x="77" y="313"/>
                      </a:cubicBezTo>
                      <a:cubicBezTo>
                        <a:pt x="71" y="274"/>
                        <a:pt x="62" y="238"/>
                        <a:pt x="55" y="201"/>
                      </a:cubicBezTo>
                      <a:cubicBezTo>
                        <a:pt x="48" y="166"/>
                        <a:pt x="34" y="138"/>
                        <a:pt x="25" y="104"/>
                      </a:cubicBezTo>
                      <a:cubicBezTo>
                        <a:pt x="16" y="68"/>
                        <a:pt x="13" y="34"/>
                        <a:pt x="0" y="0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07" name="Freeform 40">
                  <a:extLst>
                    <a:ext uri="{FF2B5EF4-FFF2-40B4-BE49-F238E27FC236}">
                      <a16:creationId xmlns:a16="http://schemas.microsoft.com/office/drawing/2014/main" id="{BB28D8A6-1A3C-D1A6-6A7F-966EBBA28693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835057" y="3241978"/>
                  <a:ext cx="99161" cy="56357"/>
                </a:xfrm>
                <a:custGeom>
                  <a:avLst/>
                  <a:gdLst/>
                  <a:ahLst/>
                  <a:cxnLst>
                    <a:cxn ang="0">
                      <a:pos x="39" y="0"/>
                    </a:cxn>
                    <a:cxn ang="0">
                      <a:pos x="160" y="84"/>
                    </a:cxn>
                    <a:cxn ang="0">
                      <a:pos x="313" y="141"/>
                    </a:cxn>
                    <a:cxn ang="0">
                      <a:pos x="158" y="102"/>
                    </a:cxn>
                    <a:cxn ang="0">
                      <a:pos x="86" y="86"/>
                    </a:cxn>
                    <a:cxn ang="0">
                      <a:pos x="0" y="74"/>
                    </a:cxn>
                    <a:cxn ang="0">
                      <a:pos x="51" y="56"/>
                    </a:cxn>
                    <a:cxn ang="0">
                      <a:pos x="34" y="2"/>
                    </a:cxn>
                  </a:cxnLst>
                  <a:rect l="0" t="0" r="r" b="b"/>
                  <a:pathLst>
                    <a:path w="313" h="178">
                      <a:moveTo>
                        <a:pt x="39" y="0"/>
                      </a:moveTo>
                      <a:cubicBezTo>
                        <a:pt x="82" y="23"/>
                        <a:pt x="118" y="61"/>
                        <a:pt x="160" y="84"/>
                      </a:cubicBezTo>
                      <a:cubicBezTo>
                        <a:pt x="208" y="111"/>
                        <a:pt x="254" y="143"/>
                        <a:pt x="313" y="141"/>
                      </a:cubicBezTo>
                      <a:cubicBezTo>
                        <a:pt x="261" y="178"/>
                        <a:pt x="201" y="125"/>
                        <a:pt x="158" y="102"/>
                      </a:cubicBezTo>
                      <a:cubicBezTo>
                        <a:pt x="136" y="91"/>
                        <a:pt x="110" y="90"/>
                        <a:pt x="86" y="86"/>
                      </a:cubicBezTo>
                      <a:cubicBezTo>
                        <a:pt x="59" y="82"/>
                        <a:pt x="28" y="72"/>
                        <a:pt x="0" y="74"/>
                      </a:cubicBezTo>
                      <a:cubicBezTo>
                        <a:pt x="14" y="72"/>
                        <a:pt x="42" y="70"/>
                        <a:pt x="51" y="56"/>
                      </a:cubicBezTo>
                      <a:cubicBezTo>
                        <a:pt x="65" y="34"/>
                        <a:pt x="34" y="22"/>
                        <a:pt x="34" y="2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08" name="Freeform 41">
                  <a:extLst>
                    <a:ext uri="{FF2B5EF4-FFF2-40B4-BE49-F238E27FC236}">
                      <a16:creationId xmlns:a16="http://schemas.microsoft.com/office/drawing/2014/main" id="{E6056C00-B284-90A2-B77A-FFA8FF2697E3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728514" y="3211786"/>
                  <a:ext cx="29789" cy="28850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34" y="43"/>
                    </a:cxn>
                    <a:cxn ang="0">
                      <a:pos x="62" y="91"/>
                    </a:cxn>
                    <a:cxn ang="0">
                      <a:pos x="94" y="3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94" h="91">
                      <a:moveTo>
                        <a:pt x="2" y="0"/>
                      </a:moveTo>
                      <a:cubicBezTo>
                        <a:pt x="11" y="15"/>
                        <a:pt x="22" y="28"/>
                        <a:pt x="34" y="43"/>
                      </a:cubicBezTo>
                      <a:cubicBezTo>
                        <a:pt x="49" y="59"/>
                        <a:pt x="52" y="75"/>
                        <a:pt x="62" y="91"/>
                      </a:cubicBezTo>
                      <a:cubicBezTo>
                        <a:pt x="61" y="59"/>
                        <a:pt x="52" y="32"/>
                        <a:pt x="94" y="35"/>
                      </a:cubicBezTo>
                      <a:cubicBezTo>
                        <a:pt x="72" y="14"/>
                        <a:pt x="25" y="21"/>
                        <a:pt x="0" y="0"/>
                      </a:cubicBezTo>
                    </a:path>
                  </a:pathLst>
                </a:custGeom>
                <a:solidFill>
                  <a:srgbClr val="B6C3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09" name="Freeform 42">
                  <a:extLst>
                    <a:ext uri="{FF2B5EF4-FFF2-40B4-BE49-F238E27FC236}">
                      <a16:creationId xmlns:a16="http://schemas.microsoft.com/office/drawing/2014/main" id="{1F221BDB-6014-E5CA-B451-C98ABE90213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614460" y="3323024"/>
                  <a:ext cx="11003" cy="99564"/>
                </a:xfrm>
                <a:custGeom>
                  <a:avLst/>
                  <a:gdLst/>
                  <a:ahLst/>
                  <a:cxnLst>
                    <a:cxn ang="0">
                      <a:pos x="20" y="260"/>
                    </a:cxn>
                    <a:cxn ang="0">
                      <a:pos x="0" y="0"/>
                    </a:cxn>
                    <a:cxn ang="0">
                      <a:pos x="32" y="146"/>
                    </a:cxn>
                    <a:cxn ang="0">
                      <a:pos x="32" y="314"/>
                    </a:cxn>
                    <a:cxn ang="0">
                      <a:pos x="25" y="314"/>
                    </a:cxn>
                    <a:cxn ang="0">
                      <a:pos x="20" y="260"/>
                    </a:cxn>
                  </a:cxnLst>
                  <a:rect l="0" t="0" r="r" b="b"/>
                  <a:pathLst>
                    <a:path w="35" h="314">
                      <a:moveTo>
                        <a:pt x="20" y="260"/>
                      </a:moveTo>
                      <a:cubicBezTo>
                        <a:pt x="20" y="171"/>
                        <a:pt x="21" y="85"/>
                        <a:pt x="0" y="0"/>
                      </a:cubicBezTo>
                      <a:cubicBezTo>
                        <a:pt x="29" y="34"/>
                        <a:pt x="32" y="102"/>
                        <a:pt x="32" y="146"/>
                      </a:cubicBezTo>
                      <a:cubicBezTo>
                        <a:pt x="32" y="202"/>
                        <a:pt x="35" y="257"/>
                        <a:pt x="32" y="314"/>
                      </a:cubicBezTo>
                      <a:cubicBezTo>
                        <a:pt x="30" y="314"/>
                        <a:pt x="27" y="314"/>
                        <a:pt x="25" y="314"/>
                      </a:cubicBezTo>
                      <a:cubicBezTo>
                        <a:pt x="16" y="299"/>
                        <a:pt x="20" y="277"/>
                        <a:pt x="20" y="260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10" name="Freeform 46">
                  <a:extLst>
                    <a:ext uri="{FF2B5EF4-FFF2-40B4-BE49-F238E27FC236}">
                      <a16:creationId xmlns:a16="http://schemas.microsoft.com/office/drawing/2014/main" id="{7FA991AF-8824-188A-A1B8-A3DDBC1544C2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759914" y="3291356"/>
                  <a:ext cx="54210" cy="59041"/>
                </a:xfrm>
                <a:custGeom>
                  <a:avLst/>
                  <a:gdLst/>
                  <a:ahLst/>
                  <a:cxnLst>
                    <a:cxn ang="0">
                      <a:pos x="168" y="181"/>
                    </a:cxn>
                    <a:cxn ang="0">
                      <a:pos x="118" y="120"/>
                    </a:cxn>
                    <a:cxn ang="0">
                      <a:pos x="81" y="82"/>
                    </a:cxn>
                    <a:cxn ang="0">
                      <a:pos x="0" y="0"/>
                    </a:cxn>
                    <a:cxn ang="0">
                      <a:pos x="71" y="65"/>
                    </a:cxn>
                    <a:cxn ang="0">
                      <a:pos x="143" y="111"/>
                    </a:cxn>
                    <a:cxn ang="0">
                      <a:pos x="141" y="65"/>
                    </a:cxn>
                    <a:cxn ang="0">
                      <a:pos x="149" y="126"/>
                    </a:cxn>
                    <a:cxn ang="0">
                      <a:pos x="171" y="186"/>
                    </a:cxn>
                  </a:cxnLst>
                  <a:rect l="0" t="0" r="r" b="b"/>
                  <a:pathLst>
                    <a:path w="171" h="186">
                      <a:moveTo>
                        <a:pt x="168" y="181"/>
                      </a:moveTo>
                      <a:cubicBezTo>
                        <a:pt x="148" y="165"/>
                        <a:pt x="136" y="138"/>
                        <a:pt x="118" y="120"/>
                      </a:cubicBezTo>
                      <a:cubicBezTo>
                        <a:pt x="106" y="107"/>
                        <a:pt x="92" y="96"/>
                        <a:pt x="81" y="82"/>
                      </a:cubicBezTo>
                      <a:cubicBezTo>
                        <a:pt x="55" y="53"/>
                        <a:pt x="26" y="28"/>
                        <a:pt x="0" y="0"/>
                      </a:cubicBezTo>
                      <a:cubicBezTo>
                        <a:pt x="26" y="4"/>
                        <a:pt x="51" y="48"/>
                        <a:pt x="71" y="65"/>
                      </a:cubicBezTo>
                      <a:cubicBezTo>
                        <a:pt x="88" y="79"/>
                        <a:pt x="121" y="112"/>
                        <a:pt x="143" y="111"/>
                      </a:cubicBezTo>
                      <a:cubicBezTo>
                        <a:pt x="147" y="97"/>
                        <a:pt x="148" y="78"/>
                        <a:pt x="141" y="65"/>
                      </a:cubicBezTo>
                      <a:cubicBezTo>
                        <a:pt x="141" y="89"/>
                        <a:pt x="141" y="106"/>
                        <a:pt x="149" y="126"/>
                      </a:cubicBezTo>
                      <a:cubicBezTo>
                        <a:pt x="155" y="143"/>
                        <a:pt x="160" y="174"/>
                        <a:pt x="171" y="186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11" name="Freeform 47">
                  <a:extLst>
                    <a:ext uri="{FF2B5EF4-FFF2-40B4-BE49-F238E27FC236}">
                      <a16:creationId xmlns:a16="http://schemas.microsoft.com/office/drawing/2014/main" id="{8A1FCF0B-B8F3-9ADE-9BFC-FEC111E54BE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840424" y="3458683"/>
                  <a:ext cx="134988" cy="133781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92" y="113"/>
                    </a:cxn>
                    <a:cxn ang="0">
                      <a:pos x="176" y="221"/>
                    </a:cxn>
                    <a:cxn ang="0">
                      <a:pos x="262" y="323"/>
                    </a:cxn>
                    <a:cxn ang="0">
                      <a:pos x="383" y="389"/>
                    </a:cxn>
                    <a:cxn ang="0">
                      <a:pos x="426" y="422"/>
                    </a:cxn>
                    <a:cxn ang="0">
                      <a:pos x="330" y="371"/>
                    </a:cxn>
                    <a:cxn ang="0">
                      <a:pos x="234" y="301"/>
                    </a:cxn>
                    <a:cxn ang="0">
                      <a:pos x="164" y="211"/>
                    </a:cxn>
                    <a:cxn ang="0">
                      <a:pos x="94" y="11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26" h="422">
                      <a:moveTo>
                        <a:pt x="0" y="3"/>
                      </a:moveTo>
                      <a:cubicBezTo>
                        <a:pt x="40" y="28"/>
                        <a:pt x="64" y="77"/>
                        <a:pt x="92" y="113"/>
                      </a:cubicBezTo>
                      <a:cubicBezTo>
                        <a:pt x="120" y="149"/>
                        <a:pt x="149" y="185"/>
                        <a:pt x="176" y="221"/>
                      </a:cubicBezTo>
                      <a:cubicBezTo>
                        <a:pt x="203" y="256"/>
                        <a:pt x="226" y="294"/>
                        <a:pt x="262" y="323"/>
                      </a:cubicBezTo>
                      <a:cubicBezTo>
                        <a:pt x="297" y="352"/>
                        <a:pt x="344" y="362"/>
                        <a:pt x="383" y="389"/>
                      </a:cubicBezTo>
                      <a:cubicBezTo>
                        <a:pt x="397" y="399"/>
                        <a:pt x="413" y="410"/>
                        <a:pt x="426" y="422"/>
                      </a:cubicBezTo>
                      <a:cubicBezTo>
                        <a:pt x="393" y="409"/>
                        <a:pt x="365" y="385"/>
                        <a:pt x="330" y="371"/>
                      </a:cubicBezTo>
                      <a:cubicBezTo>
                        <a:pt x="291" y="354"/>
                        <a:pt x="260" y="336"/>
                        <a:pt x="234" y="301"/>
                      </a:cubicBezTo>
                      <a:cubicBezTo>
                        <a:pt x="212" y="271"/>
                        <a:pt x="190" y="238"/>
                        <a:pt x="164" y="211"/>
                      </a:cubicBezTo>
                      <a:cubicBezTo>
                        <a:pt x="134" y="180"/>
                        <a:pt x="117" y="150"/>
                        <a:pt x="94" y="115"/>
                      </a:cubicBezTo>
                      <a:cubicBezTo>
                        <a:pt x="69" y="76"/>
                        <a:pt x="34" y="31"/>
                        <a:pt x="0" y="0"/>
                      </a:cubicBezTo>
                    </a:path>
                  </a:pathLst>
                </a:custGeom>
                <a:solidFill>
                  <a:srgbClr val="B6C3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12" name="Freeform 51">
                  <a:extLst>
                    <a:ext uri="{FF2B5EF4-FFF2-40B4-BE49-F238E27FC236}">
                      <a16:creationId xmlns:a16="http://schemas.microsoft.com/office/drawing/2014/main" id="{B14BC65A-F755-B2F4-AC58-C596A4A33B9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886049" y="3461232"/>
                  <a:ext cx="107481" cy="15310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5" y="112"/>
                    </a:cxn>
                    <a:cxn ang="0">
                      <a:pos x="125" y="231"/>
                    </a:cxn>
                    <a:cxn ang="0">
                      <a:pos x="221" y="334"/>
                    </a:cxn>
                    <a:cxn ang="0">
                      <a:pos x="293" y="428"/>
                    </a:cxn>
                    <a:cxn ang="0">
                      <a:pos x="309" y="448"/>
                    </a:cxn>
                    <a:cxn ang="0">
                      <a:pos x="298" y="447"/>
                    </a:cxn>
                    <a:cxn ang="0">
                      <a:pos x="339" y="483"/>
                    </a:cxn>
                    <a:cxn ang="0">
                      <a:pos x="278" y="391"/>
                    </a:cxn>
                    <a:cxn ang="0">
                      <a:pos x="198" y="298"/>
                    </a:cxn>
                    <a:cxn ang="0">
                      <a:pos x="127" y="218"/>
                    </a:cxn>
                    <a:cxn ang="0">
                      <a:pos x="71" y="114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339" h="483">
                      <a:moveTo>
                        <a:pt x="0" y="0"/>
                      </a:moveTo>
                      <a:cubicBezTo>
                        <a:pt x="23" y="37"/>
                        <a:pt x="47" y="71"/>
                        <a:pt x="65" y="112"/>
                      </a:cubicBezTo>
                      <a:cubicBezTo>
                        <a:pt x="82" y="151"/>
                        <a:pt x="100" y="195"/>
                        <a:pt x="125" y="231"/>
                      </a:cubicBezTo>
                      <a:cubicBezTo>
                        <a:pt x="152" y="270"/>
                        <a:pt x="190" y="298"/>
                        <a:pt x="221" y="334"/>
                      </a:cubicBezTo>
                      <a:cubicBezTo>
                        <a:pt x="247" y="364"/>
                        <a:pt x="269" y="397"/>
                        <a:pt x="293" y="428"/>
                      </a:cubicBezTo>
                      <a:cubicBezTo>
                        <a:pt x="298" y="435"/>
                        <a:pt x="302" y="442"/>
                        <a:pt x="309" y="448"/>
                      </a:cubicBezTo>
                      <a:cubicBezTo>
                        <a:pt x="306" y="448"/>
                        <a:pt x="301" y="448"/>
                        <a:pt x="298" y="447"/>
                      </a:cubicBezTo>
                      <a:cubicBezTo>
                        <a:pt x="312" y="459"/>
                        <a:pt x="322" y="474"/>
                        <a:pt x="339" y="483"/>
                      </a:cubicBezTo>
                      <a:cubicBezTo>
                        <a:pt x="311" y="460"/>
                        <a:pt x="299" y="419"/>
                        <a:pt x="278" y="391"/>
                      </a:cubicBezTo>
                      <a:cubicBezTo>
                        <a:pt x="253" y="357"/>
                        <a:pt x="227" y="329"/>
                        <a:pt x="198" y="298"/>
                      </a:cubicBezTo>
                      <a:cubicBezTo>
                        <a:pt x="173" y="272"/>
                        <a:pt x="150" y="245"/>
                        <a:pt x="127" y="218"/>
                      </a:cubicBezTo>
                      <a:cubicBezTo>
                        <a:pt x="103" y="188"/>
                        <a:pt x="90" y="148"/>
                        <a:pt x="71" y="114"/>
                      </a:cubicBezTo>
                      <a:cubicBezTo>
                        <a:pt x="50" y="75"/>
                        <a:pt x="33" y="34"/>
                        <a:pt x="0" y="2"/>
                      </a:cubicBezTo>
                    </a:path>
                  </a:pathLst>
                </a:custGeom>
                <a:solidFill>
                  <a:srgbClr val="B6C3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13" name="Freeform 52">
                  <a:extLst>
                    <a:ext uri="{FF2B5EF4-FFF2-40B4-BE49-F238E27FC236}">
                      <a16:creationId xmlns:a16="http://schemas.microsoft.com/office/drawing/2014/main" id="{98362038-DF76-E2F3-E9A1-F0D8A9A6BFE9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837882" y="3323695"/>
                  <a:ext cx="136599" cy="159410"/>
                </a:xfrm>
                <a:custGeom>
                  <a:avLst/>
                  <a:gdLst/>
                  <a:ahLst/>
                  <a:cxnLst>
                    <a:cxn ang="0">
                      <a:pos x="426" y="493"/>
                    </a:cxn>
                    <a:cxn ang="0">
                      <a:pos x="352" y="406"/>
                    </a:cxn>
                    <a:cxn ang="0">
                      <a:pos x="305" y="322"/>
                    </a:cxn>
                    <a:cxn ang="0">
                      <a:pos x="272" y="290"/>
                    </a:cxn>
                    <a:cxn ang="0">
                      <a:pos x="246" y="255"/>
                    </a:cxn>
                    <a:cxn ang="0">
                      <a:pos x="174" y="183"/>
                    </a:cxn>
                    <a:cxn ang="0">
                      <a:pos x="225" y="215"/>
                    </a:cxn>
                    <a:cxn ang="0">
                      <a:pos x="196" y="146"/>
                    </a:cxn>
                    <a:cxn ang="0">
                      <a:pos x="134" y="84"/>
                    </a:cxn>
                    <a:cxn ang="0">
                      <a:pos x="0" y="8"/>
                    </a:cxn>
                    <a:cxn ang="0">
                      <a:pos x="114" y="59"/>
                    </a:cxn>
                    <a:cxn ang="0">
                      <a:pos x="206" y="143"/>
                    </a:cxn>
                    <a:cxn ang="0">
                      <a:pos x="278" y="260"/>
                    </a:cxn>
                    <a:cxn ang="0">
                      <a:pos x="349" y="370"/>
                    </a:cxn>
                    <a:cxn ang="0">
                      <a:pos x="385" y="440"/>
                    </a:cxn>
                    <a:cxn ang="0">
                      <a:pos x="431" y="503"/>
                    </a:cxn>
                  </a:cxnLst>
                  <a:rect l="0" t="0" r="r" b="b"/>
                  <a:pathLst>
                    <a:path w="431" h="503">
                      <a:moveTo>
                        <a:pt x="426" y="493"/>
                      </a:moveTo>
                      <a:cubicBezTo>
                        <a:pt x="401" y="464"/>
                        <a:pt x="381" y="434"/>
                        <a:pt x="352" y="406"/>
                      </a:cubicBezTo>
                      <a:cubicBezTo>
                        <a:pt x="327" y="381"/>
                        <a:pt x="324" y="348"/>
                        <a:pt x="305" y="322"/>
                      </a:cubicBezTo>
                      <a:cubicBezTo>
                        <a:pt x="297" y="309"/>
                        <a:pt x="281" y="302"/>
                        <a:pt x="272" y="290"/>
                      </a:cubicBezTo>
                      <a:cubicBezTo>
                        <a:pt x="262" y="278"/>
                        <a:pt x="258" y="267"/>
                        <a:pt x="246" y="255"/>
                      </a:cubicBezTo>
                      <a:cubicBezTo>
                        <a:pt x="220" y="232"/>
                        <a:pt x="196" y="211"/>
                        <a:pt x="174" y="183"/>
                      </a:cubicBezTo>
                      <a:cubicBezTo>
                        <a:pt x="188" y="192"/>
                        <a:pt x="208" y="217"/>
                        <a:pt x="225" y="215"/>
                      </a:cubicBezTo>
                      <a:cubicBezTo>
                        <a:pt x="230" y="194"/>
                        <a:pt x="205" y="163"/>
                        <a:pt x="196" y="146"/>
                      </a:cubicBezTo>
                      <a:cubicBezTo>
                        <a:pt x="182" y="119"/>
                        <a:pt x="156" y="105"/>
                        <a:pt x="134" y="84"/>
                      </a:cubicBezTo>
                      <a:cubicBezTo>
                        <a:pt x="96" y="47"/>
                        <a:pt x="46" y="32"/>
                        <a:pt x="0" y="8"/>
                      </a:cubicBezTo>
                      <a:cubicBezTo>
                        <a:pt x="35" y="0"/>
                        <a:pt x="87" y="40"/>
                        <a:pt x="114" y="59"/>
                      </a:cubicBezTo>
                      <a:cubicBezTo>
                        <a:pt x="148" y="83"/>
                        <a:pt x="180" y="109"/>
                        <a:pt x="206" y="143"/>
                      </a:cubicBezTo>
                      <a:cubicBezTo>
                        <a:pt x="235" y="180"/>
                        <a:pt x="259" y="216"/>
                        <a:pt x="278" y="260"/>
                      </a:cubicBezTo>
                      <a:cubicBezTo>
                        <a:pt x="296" y="302"/>
                        <a:pt x="325" y="332"/>
                        <a:pt x="349" y="370"/>
                      </a:cubicBezTo>
                      <a:cubicBezTo>
                        <a:pt x="362" y="392"/>
                        <a:pt x="372" y="418"/>
                        <a:pt x="385" y="440"/>
                      </a:cubicBezTo>
                      <a:cubicBezTo>
                        <a:pt x="398" y="464"/>
                        <a:pt x="420" y="479"/>
                        <a:pt x="431" y="503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14" name="Freeform 53">
                  <a:extLst>
                    <a:ext uri="{FF2B5EF4-FFF2-40B4-BE49-F238E27FC236}">
                      <a16:creationId xmlns:a16="http://schemas.microsoft.com/office/drawing/2014/main" id="{514DFCED-258F-FC75-3AE6-53053B08365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733354" y="3213798"/>
                  <a:ext cx="37034" cy="46159"/>
                </a:xfrm>
                <a:custGeom>
                  <a:avLst/>
                  <a:gdLst/>
                  <a:ahLst/>
                  <a:cxnLst>
                    <a:cxn ang="0">
                      <a:pos x="0" y="51"/>
                    </a:cxn>
                    <a:cxn ang="0">
                      <a:pos x="68" y="146"/>
                    </a:cxn>
                    <a:cxn ang="0">
                      <a:pos x="8" y="51"/>
                    </a:cxn>
                  </a:cxnLst>
                  <a:rect l="0" t="0" r="r" b="b"/>
                  <a:pathLst>
                    <a:path w="117" h="146">
                      <a:moveTo>
                        <a:pt x="0" y="51"/>
                      </a:moveTo>
                      <a:cubicBezTo>
                        <a:pt x="54" y="0"/>
                        <a:pt x="117" y="103"/>
                        <a:pt x="68" y="146"/>
                      </a:cubicBezTo>
                      <a:cubicBezTo>
                        <a:pt x="71" y="117"/>
                        <a:pt x="35" y="61"/>
                        <a:pt x="8" y="51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15" name="Freeform 54">
                  <a:extLst>
                    <a:ext uri="{FF2B5EF4-FFF2-40B4-BE49-F238E27FC236}">
                      <a16:creationId xmlns:a16="http://schemas.microsoft.com/office/drawing/2014/main" id="{1FBA8132-717E-119F-FB34-66C0E7EB9F4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653110" y="3285989"/>
                  <a:ext cx="19591" cy="13659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7" y="225"/>
                    </a:cxn>
                    <a:cxn ang="0">
                      <a:pos x="37" y="338"/>
                    </a:cxn>
                    <a:cxn ang="0">
                      <a:pos x="62" y="431"/>
                    </a:cxn>
                    <a:cxn ang="0">
                      <a:pos x="42" y="223"/>
                    </a:cxn>
                    <a:cxn ang="0">
                      <a:pos x="37" y="89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62" h="431">
                      <a:moveTo>
                        <a:pt x="0" y="0"/>
                      </a:moveTo>
                      <a:cubicBezTo>
                        <a:pt x="0" y="78"/>
                        <a:pt x="5" y="150"/>
                        <a:pt x="17" y="225"/>
                      </a:cubicBezTo>
                      <a:cubicBezTo>
                        <a:pt x="23" y="262"/>
                        <a:pt x="28" y="301"/>
                        <a:pt x="37" y="338"/>
                      </a:cubicBezTo>
                      <a:cubicBezTo>
                        <a:pt x="43" y="363"/>
                        <a:pt x="43" y="414"/>
                        <a:pt x="62" y="431"/>
                      </a:cubicBezTo>
                      <a:cubicBezTo>
                        <a:pt x="49" y="364"/>
                        <a:pt x="42" y="295"/>
                        <a:pt x="42" y="223"/>
                      </a:cubicBezTo>
                      <a:cubicBezTo>
                        <a:pt x="42" y="179"/>
                        <a:pt x="39" y="134"/>
                        <a:pt x="37" y="89"/>
                      </a:cubicBezTo>
                      <a:cubicBezTo>
                        <a:pt x="35" y="58"/>
                        <a:pt x="29" y="19"/>
                        <a:pt x="3" y="0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16" name="Freeform 56">
                  <a:extLst>
                    <a:ext uri="{FF2B5EF4-FFF2-40B4-BE49-F238E27FC236}">
                      <a16:creationId xmlns:a16="http://schemas.microsoft.com/office/drawing/2014/main" id="{319EE2AB-C142-ABE3-BD73-A7A2A88F8CC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571393" y="3590317"/>
                  <a:ext cx="30728" cy="31936"/>
                </a:xfrm>
                <a:custGeom>
                  <a:avLst/>
                  <a:gdLst/>
                  <a:ahLst/>
                  <a:cxnLst>
                    <a:cxn ang="0">
                      <a:pos x="5" y="94"/>
                    </a:cxn>
                    <a:cxn ang="0">
                      <a:pos x="92" y="0"/>
                    </a:cxn>
                    <a:cxn ang="0">
                      <a:pos x="70" y="27"/>
                    </a:cxn>
                    <a:cxn ang="0">
                      <a:pos x="46" y="55"/>
                    </a:cxn>
                    <a:cxn ang="0">
                      <a:pos x="0" y="101"/>
                    </a:cxn>
                  </a:cxnLst>
                  <a:rect l="0" t="0" r="r" b="b"/>
                  <a:pathLst>
                    <a:path w="97" h="101">
                      <a:moveTo>
                        <a:pt x="5" y="94"/>
                      </a:moveTo>
                      <a:cubicBezTo>
                        <a:pt x="42" y="86"/>
                        <a:pt x="97" y="42"/>
                        <a:pt x="92" y="0"/>
                      </a:cubicBezTo>
                      <a:cubicBezTo>
                        <a:pt x="75" y="0"/>
                        <a:pt x="77" y="15"/>
                        <a:pt x="70" y="27"/>
                      </a:cubicBezTo>
                      <a:cubicBezTo>
                        <a:pt x="65" y="35"/>
                        <a:pt x="52" y="47"/>
                        <a:pt x="46" y="55"/>
                      </a:cubicBezTo>
                      <a:cubicBezTo>
                        <a:pt x="32" y="72"/>
                        <a:pt x="20" y="92"/>
                        <a:pt x="0" y="101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17" name="Freeform 67">
                  <a:extLst>
                    <a:ext uri="{FF2B5EF4-FFF2-40B4-BE49-F238E27FC236}">
                      <a16:creationId xmlns:a16="http://schemas.microsoft.com/office/drawing/2014/main" id="{58FBCBBB-F407-2F69-5C3E-AE7DEED8199C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792528" y="3747177"/>
                  <a:ext cx="125596" cy="71654"/>
                </a:xfrm>
                <a:custGeom>
                  <a:avLst/>
                  <a:gdLst/>
                  <a:ahLst/>
                  <a:cxnLst>
                    <a:cxn ang="0">
                      <a:pos x="5" y="117"/>
                    </a:cxn>
                    <a:cxn ang="0">
                      <a:pos x="89" y="142"/>
                    </a:cxn>
                    <a:cxn ang="0">
                      <a:pos x="189" y="177"/>
                    </a:cxn>
                    <a:cxn ang="0">
                      <a:pos x="396" y="226"/>
                    </a:cxn>
                    <a:cxn ang="0">
                      <a:pos x="396" y="108"/>
                    </a:cxn>
                    <a:cxn ang="0">
                      <a:pos x="193" y="63"/>
                    </a:cxn>
                    <a:cxn ang="0">
                      <a:pos x="11" y="0"/>
                    </a:cxn>
                    <a:cxn ang="0">
                      <a:pos x="0" y="112"/>
                    </a:cxn>
                  </a:cxnLst>
                  <a:rect l="0" t="0" r="r" b="b"/>
                  <a:pathLst>
                    <a:path w="396" h="226">
                      <a:moveTo>
                        <a:pt x="5" y="117"/>
                      </a:moveTo>
                      <a:cubicBezTo>
                        <a:pt x="28" y="114"/>
                        <a:pt x="67" y="135"/>
                        <a:pt x="89" y="142"/>
                      </a:cubicBezTo>
                      <a:cubicBezTo>
                        <a:pt x="123" y="153"/>
                        <a:pt x="155" y="166"/>
                        <a:pt x="189" y="177"/>
                      </a:cubicBezTo>
                      <a:cubicBezTo>
                        <a:pt x="257" y="198"/>
                        <a:pt x="325" y="217"/>
                        <a:pt x="396" y="226"/>
                      </a:cubicBezTo>
                      <a:cubicBezTo>
                        <a:pt x="393" y="188"/>
                        <a:pt x="389" y="145"/>
                        <a:pt x="396" y="108"/>
                      </a:cubicBezTo>
                      <a:cubicBezTo>
                        <a:pt x="320" y="104"/>
                        <a:pt x="263" y="86"/>
                        <a:pt x="193" y="63"/>
                      </a:cubicBezTo>
                      <a:cubicBezTo>
                        <a:pt x="133" y="42"/>
                        <a:pt x="66" y="36"/>
                        <a:pt x="11" y="0"/>
                      </a:cubicBezTo>
                      <a:cubicBezTo>
                        <a:pt x="2" y="36"/>
                        <a:pt x="4" y="76"/>
                        <a:pt x="0" y="112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18" name="Freeform 68">
                  <a:extLst>
                    <a:ext uri="{FF2B5EF4-FFF2-40B4-BE49-F238E27FC236}">
                      <a16:creationId xmlns:a16="http://schemas.microsoft.com/office/drawing/2014/main" id="{8CFE4443-5773-3E59-5046-3AA072BE6E6C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624529" y="3711082"/>
                  <a:ext cx="48575" cy="88695"/>
                </a:xfrm>
                <a:custGeom>
                  <a:avLst/>
                  <a:gdLst/>
                  <a:ahLst/>
                  <a:cxnLst>
                    <a:cxn ang="0">
                      <a:pos x="1" y="182"/>
                    </a:cxn>
                    <a:cxn ang="0">
                      <a:pos x="35" y="156"/>
                    </a:cxn>
                    <a:cxn ang="0">
                      <a:pos x="130" y="0"/>
                    </a:cxn>
                    <a:cxn ang="0">
                      <a:pos x="110" y="177"/>
                    </a:cxn>
                    <a:cxn ang="0">
                      <a:pos x="2" y="280"/>
                    </a:cxn>
                    <a:cxn ang="0">
                      <a:pos x="1" y="192"/>
                    </a:cxn>
                  </a:cxnLst>
                  <a:rect l="0" t="0" r="r" b="b"/>
                  <a:pathLst>
                    <a:path w="153" h="280">
                      <a:moveTo>
                        <a:pt x="1" y="182"/>
                      </a:moveTo>
                      <a:cubicBezTo>
                        <a:pt x="12" y="173"/>
                        <a:pt x="24" y="163"/>
                        <a:pt x="35" y="156"/>
                      </a:cubicBezTo>
                      <a:cubicBezTo>
                        <a:pt x="51" y="101"/>
                        <a:pt x="116" y="61"/>
                        <a:pt x="130" y="0"/>
                      </a:cubicBezTo>
                      <a:cubicBezTo>
                        <a:pt x="153" y="54"/>
                        <a:pt x="146" y="136"/>
                        <a:pt x="110" y="177"/>
                      </a:cubicBezTo>
                      <a:cubicBezTo>
                        <a:pt x="82" y="209"/>
                        <a:pt x="44" y="265"/>
                        <a:pt x="2" y="280"/>
                      </a:cubicBezTo>
                      <a:cubicBezTo>
                        <a:pt x="0" y="251"/>
                        <a:pt x="1" y="221"/>
                        <a:pt x="1" y="192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19" name="Freeform 69">
                  <a:extLst>
                    <a:ext uri="{FF2B5EF4-FFF2-40B4-BE49-F238E27FC236}">
                      <a16:creationId xmlns:a16="http://schemas.microsoft.com/office/drawing/2014/main" id="{CDF000A4-ABD4-C680-868B-E0B2A4D76618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671763" y="3774148"/>
                  <a:ext cx="55552" cy="43341"/>
                </a:xfrm>
                <a:custGeom>
                  <a:avLst/>
                  <a:gdLst/>
                  <a:ahLst/>
                  <a:cxnLst>
                    <a:cxn ang="0">
                      <a:pos x="8" y="117"/>
                    </a:cxn>
                    <a:cxn ang="0">
                      <a:pos x="4" y="38"/>
                    </a:cxn>
                    <a:cxn ang="0">
                      <a:pos x="128" y="0"/>
                    </a:cxn>
                    <a:cxn ang="0">
                      <a:pos x="132" y="36"/>
                    </a:cxn>
                    <a:cxn ang="0">
                      <a:pos x="108" y="56"/>
                    </a:cxn>
                    <a:cxn ang="0">
                      <a:pos x="133" y="59"/>
                    </a:cxn>
                    <a:cxn ang="0">
                      <a:pos x="3" y="127"/>
                    </a:cxn>
                  </a:cxnLst>
                  <a:rect l="0" t="0" r="r" b="b"/>
                  <a:pathLst>
                    <a:path w="175" h="137">
                      <a:moveTo>
                        <a:pt x="8" y="117"/>
                      </a:moveTo>
                      <a:cubicBezTo>
                        <a:pt x="0" y="97"/>
                        <a:pt x="3" y="63"/>
                        <a:pt x="4" y="38"/>
                      </a:cubicBezTo>
                      <a:cubicBezTo>
                        <a:pt x="54" y="35"/>
                        <a:pt x="88" y="28"/>
                        <a:pt x="128" y="0"/>
                      </a:cubicBezTo>
                      <a:cubicBezTo>
                        <a:pt x="130" y="8"/>
                        <a:pt x="132" y="30"/>
                        <a:pt x="132" y="36"/>
                      </a:cubicBezTo>
                      <a:cubicBezTo>
                        <a:pt x="116" y="41"/>
                        <a:pt x="116" y="50"/>
                        <a:pt x="108" y="56"/>
                      </a:cubicBezTo>
                      <a:cubicBezTo>
                        <a:pt x="117" y="56"/>
                        <a:pt x="125" y="60"/>
                        <a:pt x="133" y="59"/>
                      </a:cubicBezTo>
                      <a:cubicBezTo>
                        <a:pt x="175" y="113"/>
                        <a:pt x="36" y="137"/>
                        <a:pt x="3" y="127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20" name="Freeform 70">
                  <a:extLst>
                    <a:ext uri="{FF2B5EF4-FFF2-40B4-BE49-F238E27FC236}">
                      <a16:creationId xmlns:a16="http://schemas.microsoft.com/office/drawing/2014/main" id="{37BCC7D3-D94E-AD43-11CF-61E4C24E725C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739257" y="3783272"/>
                  <a:ext cx="39048" cy="34619"/>
                </a:xfrm>
                <a:custGeom>
                  <a:avLst/>
                  <a:gdLst/>
                  <a:ahLst/>
                  <a:cxnLst>
                    <a:cxn ang="0">
                      <a:pos x="1" y="13"/>
                    </a:cxn>
                    <a:cxn ang="0">
                      <a:pos x="1" y="102"/>
                    </a:cxn>
                    <a:cxn ang="0">
                      <a:pos x="114" y="107"/>
                    </a:cxn>
                    <a:cxn ang="0">
                      <a:pos x="100" y="13"/>
                    </a:cxn>
                    <a:cxn ang="0">
                      <a:pos x="1" y="8"/>
                    </a:cxn>
                  </a:cxnLst>
                  <a:rect l="0" t="0" r="r" b="b"/>
                  <a:pathLst>
                    <a:path w="123" h="109">
                      <a:moveTo>
                        <a:pt x="1" y="13"/>
                      </a:moveTo>
                      <a:cubicBezTo>
                        <a:pt x="1" y="43"/>
                        <a:pt x="0" y="73"/>
                        <a:pt x="1" y="102"/>
                      </a:cubicBezTo>
                      <a:cubicBezTo>
                        <a:pt x="39" y="99"/>
                        <a:pt x="76" y="109"/>
                        <a:pt x="114" y="107"/>
                      </a:cubicBezTo>
                      <a:cubicBezTo>
                        <a:pt x="116" y="74"/>
                        <a:pt x="123" y="30"/>
                        <a:pt x="100" y="13"/>
                      </a:cubicBezTo>
                      <a:cubicBezTo>
                        <a:pt x="81" y="0"/>
                        <a:pt x="25" y="8"/>
                        <a:pt x="1" y="8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21" name="Freeform 71">
                  <a:extLst>
                    <a:ext uri="{FF2B5EF4-FFF2-40B4-BE49-F238E27FC236}">
                      <a16:creationId xmlns:a16="http://schemas.microsoft.com/office/drawing/2014/main" id="{CCB833C1-156D-99C5-F4C3-F65113888D78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697527" y="3827688"/>
                  <a:ext cx="48440" cy="207313"/>
                </a:xfrm>
                <a:custGeom>
                  <a:avLst/>
                  <a:gdLst/>
                  <a:ahLst/>
                  <a:cxnLst>
                    <a:cxn ang="0">
                      <a:pos x="138" y="0"/>
                    </a:cxn>
                    <a:cxn ang="0">
                      <a:pos x="149" y="67"/>
                    </a:cxn>
                    <a:cxn ang="0">
                      <a:pos x="138" y="141"/>
                    </a:cxn>
                    <a:cxn ang="0">
                      <a:pos x="91" y="316"/>
                    </a:cxn>
                    <a:cxn ang="0">
                      <a:pos x="33" y="487"/>
                    </a:cxn>
                    <a:cxn ang="0">
                      <a:pos x="0" y="654"/>
                    </a:cxn>
                    <a:cxn ang="0">
                      <a:pos x="23" y="484"/>
                    </a:cxn>
                    <a:cxn ang="0">
                      <a:pos x="75" y="338"/>
                    </a:cxn>
                    <a:cxn ang="0">
                      <a:pos x="116" y="186"/>
                    </a:cxn>
                    <a:cxn ang="0">
                      <a:pos x="127" y="93"/>
                    </a:cxn>
                    <a:cxn ang="0">
                      <a:pos x="109" y="12"/>
                    </a:cxn>
                    <a:cxn ang="0">
                      <a:pos x="138" y="4"/>
                    </a:cxn>
                  </a:cxnLst>
                  <a:rect l="0" t="0" r="r" b="b"/>
                  <a:pathLst>
                    <a:path w="153" h="654">
                      <a:moveTo>
                        <a:pt x="138" y="0"/>
                      </a:moveTo>
                      <a:cubicBezTo>
                        <a:pt x="134" y="25"/>
                        <a:pt x="146" y="44"/>
                        <a:pt x="149" y="67"/>
                      </a:cubicBezTo>
                      <a:cubicBezTo>
                        <a:pt x="153" y="95"/>
                        <a:pt x="146" y="117"/>
                        <a:pt x="138" y="141"/>
                      </a:cubicBezTo>
                      <a:cubicBezTo>
                        <a:pt x="120" y="200"/>
                        <a:pt x="110" y="258"/>
                        <a:pt x="91" y="316"/>
                      </a:cubicBezTo>
                      <a:cubicBezTo>
                        <a:pt x="71" y="374"/>
                        <a:pt x="52" y="431"/>
                        <a:pt x="33" y="487"/>
                      </a:cubicBezTo>
                      <a:cubicBezTo>
                        <a:pt x="15" y="542"/>
                        <a:pt x="15" y="600"/>
                        <a:pt x="0" y="654"/>
                      </a:cubicBezTo>
                      <a:cubicBezTo>
                        <a:pt x="0" y="590"/>
                        <a:pt x="11" y="542"/>
                        <a:pt x="23" y="484"/>
                      </a:cubicBezTo>
                      <a:cubicBezTo>
                        <a:pt x="34" y="429"/>
                        <a:pt x="60" y="389"/>
                        <a:pt x="75" y="338"/>
                      </a:cubicBezTo>
                      <a:cubicBezTo>
                        <a:pt x="88" y="289"/>
                        <a:pt x="105" y="236"/>
                        <a:pt x="116" y="186"/>
                      </a:cubicBezTo>
                      <a:cubicBezTo>
                        <a:pt x="122" y="158"/>
                        <a:pt x="126" y="121"/>
                        <a:pt x="127" y="93"/>
                      </a:cubicBezTo>
                      <a:cubicBezTo>
                        <a:pt x="128" y="62"/>
                        <a:pt x="109" y="40"/>
                        <a:pt x="109" y="12"/>
                      </a:cubicBezTo>
                      <a:cubicBezTo>
                        <a:pt x="120" y="10"/>
                        <a:pt x="128" y="5"/>
                        <a:pt x="138" y="4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22" name="Freeform 74">
                  <a:extLst>
                    <a:ext uri="{FF2B5EF4-FFF2-40B4-BE49-F238E27FC236}">
                      <a16:creationId xmlns:a16="http://schemas.microsoft.com/office/drawing/2014/main" id="{89661068-E17D-0FCF-5D90-FFD78CEFF55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755491" y="4661637"/>
                  <a:ext cx="60785" cy="40926"/>
                </a:xfrm>
                <a:custGeom>
                  <a:avLst/>
                  <a:gdLst/>
                  <a:ahLst/>
                  <a:cxnLst>
                    <a:cxn ang="0">
                      <a:pos x="18" y="7"/>
                    </a:cxn>
                    <a:cxn ang="0">
                      <a:pos x="51" y="31"/>
                    </a:cxn>
                    <a:cxn ang="0">
                      <a:pos x="95" y="45"/>
                    </a:cxn>
                    <a:cxn ang="0">
                      <a:pos x="181" y="75"/>
                    </a:cxn>
                    <a:cxn ang="0">
                      <a:pos x="78" y="85"/>
                    </a:cxn>
                    <a:cxn ang="0">
                      <a:pos x="0" y="12"/>
                    </a:cxn>
                    <a:cxn ang="0">
                      <a:pos x="7" y="7"/>
                    </a:cxn>
                  </a:cxnLst>
                  <a:rect l="0" t="0" r="r" b="b"/>
                  <a:pathLst>
                    <a:path w="192" h="129">
                      <a:moveTo>
                        <a:pt x="18" y="7"/>
                      </a:moveTo>
                      <a:cubicBezTo>
                        <a:pt x="47" y="0"/>
                        <a:pt x="35" y="23"/>
                        <a:pt x="51" y="31"/>
                      </a:cubicBezTo>
                      <a:cubicBezTo>
                        <a:pt x="66" y="38"/>
                        <a:pt x="83" y="39"/>
                        <a:pt x="95" y="45"/>
                      </a:cubicBezTo>
                      <a:cubicBezTo>
                        <a:pt x="128" y="59"/>
                        <a:pt x="140" y="73"/>
                        <a:pt x="181" y="75"/>
                      </a:cubicBezTo>
                      <a:cubicBezTo>
                        <a:pt x="192" y="129"/>
                        <a:pt x="97" y="99"/>
                        <a:pt x="78" y="85"/>
                      </a:cubicBezTo>
                      <a:cubicBezTo>
                        <a:pt x="55" y="66"/>
                        <a:pt x="6" y="37"/>
                        <a:pt x="0" y="12"/>
                      </a:cubicBezTo>
                      <a:cubicBezTo>
                        <a:pt x="5" y="12"/>
                        <a:pt x="4" y="9"/>
                        <a:pt x="7" y="7"/>
                      </a:cubicBezTo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23" name="Freeform 75">
                  <a:extLst>
                    <a:ext uri="{FF2B5EF4-FFF2-40B4-BE49-F238E27FC236}">
                      <a16:creationId xmlns:a16="http://schemas.microsoft.com/office/drawing/2014/main" id="{BAE92FCB-9791-DBA8-A0F2-B603DE4DFB6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717383" y="4664455"/>
                  <a:ext cx="16907" cy="21335"/>
                </a:xfrm>
                <a:custGeom>
                  <a:avLst/>
                  <a:gdLst/>
                  <a:ahLst/>
                  <a:cxnLst>
                    <a:cxn ang="0">
                      <a:pos x="30" y="2"/>
                    </a:cxn>
                    <a:cxn ang="0">
                      <a:pos x="26" y="42"/>
                    </a:cxn>
                    <a:cxn ang="0">
                      <a:pos x="1" y="55"/>
                    </a:cxn>
                    <a:cxn ang="0">
                      <a:pos x="0" y="62"/>
                    </a:cxn>
                    <a:cxn ang="0">
                      <a:pos x="33" y="65"/>
                    </a:cxn>
                    <a:cxn ang="0">
                      <a:pos x="48" y="2"/>
                    </a:cxn>
                    <a:cxn ang="0">
                      <a:pos x="27" y="6"/>
                    </a:cxn>
                  </a:cxnLst>
                  <a:rect l="0" t="0" r="r" b="b"/>
                  <a:pathLst>
                    <a:path w="53" h="67">
                      <a:moveTo>
                        <a:pt x="30" y="2"/>
                      </a:moveTo>
                      <a:cubicBezTo>
                        <a:pt x="31" y="16"/>
                        <a:pt x="30" y="30"/>
                        <a:pt x="26" y="42"/>
                      </a:cubicBezTo>
                      <a:cubicBezTo>
                        <a:pt x="14" y="46"/>
                        <a:pt x="12" y="52"/>
                        <a:pt x="1" y="55"/>
                      </a:cubicBezTo>
                      <a:cubicBezTo>
                        <a:pt x="0" y="57"/>
                        <a:pt x="0" y="59"/>
                        <a:pt x="0" y="62"/>
                      </a:cubicBezTo>
                      <a:cubicBezTo>
                        <a:pt x="8" y="66"/>
                        <a:pt x="23" y="67"/>
                        <a:pt x="33" y="65"/>
                      </a:cubicBezTo>
                      <a:cubicBezTo>
                        <a:pt x="43" y="44"/>
                        <a:pt x="53" y="27"/>
                        <a:pt x="48" y="2"/>
                      </a:cubicBezTo>
                      <a:cubicBezTo>
                        <a:pt x="39" y="0"/>
                        <a:pt x="32" y="2"/>
                        <a:pt x="27" y="6"/>
                      </a:cubicBezTo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24" name="Freeform 76">
                  <a:extLst>
                    <a:ext uri="{FF2B5EF4-FFF2-40B4-BE49-F238E27FC236}">
                      <a16:creationId xmlns:a16="http://schemas.microsoft.com/office/drawing/2014/main" id="{6EE01603-1558-2947-0EF9-374A73CE1FF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582130" y="4607427"/>
                  <a:ext cx="45622" cy="15566"/>
                </a:xfrm>
                <a:custGeom>
                  <a:avLst/>
                  <a:gdLst/>
                  <a:ahLst/>
                  <a:cxnLst>
                    <a:cxn ang="0">
                      <a:pos x="133" y="3"/>
                    </a:cxn>
                    <a:cxn ang="0">
                      <a:pos x="108" y="4"/>
                    </a:cxn>
                    <a:cxn ang="0">
                      <a:pos x="0" y="23"/>
                    </a:cxn>
                    <a:cxn ang="0">
                      <a:pos x="140" y="18"/>
                    </a:cxn>
                    <a:cxn ang="0">
                      <a:pos x="126" y="0"/>
                    </a:cxn>
                  </a:cxnLst>
                  <a:rect l="0" t="0" r="r" b="b"/>
                  <a:pathLst>
                    <a:path w="144" h="49">
                      <a:moveTo>
                        <a:pt x="133" y="3"/>
                      </a:moveTo>
                      <a:cubicBezTo>
                        <a:pt x="126" y="2"/>
                        <a:pt x="116" y="3"/>
                        <a:pt x="108" y="4"/>
                      </a:cubicBezTo>
                      <a:cubicBezTo>
                        <a:pt x="95" y="33"/>
                        <a:pt x="28" y="21"/>
                        <a:pt x="0" y="23"/>
                      </a:cubicBezTo>
                      <a:cubicBezTo>
                        <a:pt x="35" y="49"/>
                        <a:pt x="106" y="41"/>
                        <a:pt x="140" y="18"/>
                      </a:cubicBezTo>
                      <a:cubicBezTo>
                        <a:pt x="144" y="2"/>
                        <a:pt x="138" y="2"/>
                        <a:pt x="126" y="0"/>
                      </a:cubicBezTo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25" name="Freeform 77">
                  <a:extLst>
                    <a:ext uri="{FF2B5EF4-FFF2-40B4-BE49-F238E27FC236}">
                      <a16:creationId xmlns:a16="http://schemas.microsoft.com/office/drawing/2014/main" id="{8EA44682-CCE3-6B30-F238-979C3174BB28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803665" y="4599511"/>
                  <a:ext cx="26300" cy="32338"/>
                </a:xfrm>
                <a:custGeom>
                  <a:avLst/>
                  <a:gdLst/>
                  <a:ahLst/>
                  <a:cxnLst>
                    <a:cxn ang="0">
                      <a:pos x="50" y="2"/>
                    </a:cxn>
                    <a:cxn ang="0">
                      <a:pos x="5" y="58"/>
                    </a:cxn>
                    <a:cxn ang="0">
                      <a:pos x="15" y="59"/>
                    </a:cxn>
                    <a:cxn ang="0">
                      <a:pos x="50" y="33"/>
                    </a:cxn>
                    <a:cxn ang="0">
                      <a:pos x="61" y="25"/>
                    </a:cxn>
                    <a:cxn ang="0">
                      <a:pos x="82" y="7"/>
                    </a:cxn>
                    <a:cxn ang="0">
                      <a:pos x="38" y="2"/>
                    </a:cxn>
                  </a:cxnLst>
                  <a:rect l="0" t="0" r="r" b="b"/>
                  <a:pathLst>
                    <a:path w="83" h="102">
                      <a:moveTo>
                        <a:pt x="50" y="2"/>
                      </a:moveTo>
                      <a:cubicBezTo>
                        <a:pt x="28" y="0"/>
                        <a:pt x="0" y="35"/>
                        <a:pt x="5" y="58"/>
                      </a:cubicBezTo>
                      <a:cubicBezTo>
                        <a:pt x="8" y="59"/>
                        <a:pt x="12" y="58"/>
                        <a:pt x="15" y="59"/>
                      </a:cubicBezTo>
                      <a:cubicBezTo>
                        <a:pt x="32" y="102"/>
                        <a:pt x="43" y="45"/>
                        <a:pt x="50" y="33"/>
                      </a:cubicBezTo>
                      <a:cubicBezTo>
                        <a:pt x="58" y="30"/>
                        <a:pt x="56" y="28"/>
                        <a:pt x="61" y="25"/>
                      </a:cubicBezTo>
                      <a:cubicBezTo>
                        <a:pt x="78" y="26"/>
                        <a:pt x="83" y="23"/>
                        <a:pt x="82" y="7"/>
                      </a:cubicBezTo>
                      <a:cubicBezTo>
                        <a:pt x="68" y="3"/>
                        <a:pt x="54" y="1"/>
                        <a:pt x="38" y="2"/>
                      </a:cubicBezTo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26" name="Freeform 78">
                  <a:extLst>
                    <a:ext uri="{FF2B5EF4-FFF2-40B4-BE49-F238E27FC236}">
                      <a16:creationId xmlns:a16="http://schemas.microsoft.com/office/drawing/2014/main" id="{79E30D8C-EBE0-F9BE-7FAB-47AF5400C32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641024" y="4550671"/>
                  <a:ext cx="22274" cy="21603"/>
                </a:xfrm>
                <a:custGeom>
                  <a:avLst/>
                  <a:gdLst/>
                  <a:ahLst/>
                  <a:cxnLst>
                    <a:cxn ang="0">
                      <a:pos x="15" y="4"/>
                    </a:cxn>
                    <a:cxn ang="0">
                      <a:pos x="70" y="6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0" h="68">
                      <a:moveTo>
                        <a:pt x="15" y="4"/>
                      </a:moveTo>
                      <a:cubicBezTo>
                        <a:pt x="35" y="22"/>
                        <a:pt x="70" y="35"/>
                        <a:pt x="70" y="66"/>
                      </a:cubicBezTo>
                      <a:cubicBezTo>
                        <a:pt x="38" y="68"/>
                        <a:pt x="15" y="22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27" name="Freeform 79">
                  <a:extLst>
                    <a:ext uri="{FF2B5EF4-FFF2-40B4-BE49-F238E27FC236}">
                      <a16:creationId xmlns:a16="http://schemas.microsoft.com/office/drawing/2014/main" id="{D63405E3-4E4E-3EBE-CC11-FDE681A39DA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718721" y="3591930"/>
                  <a:ext cx="119155" cy="73130"/>
                </a:xfrm>
                <a:custGeom>
                  <a:avLst/>
                  <a:gdLst/>
                  <a:ahLst/>
                  <a:cxnLst>
                    <a:cxn ang="0">
                      <a:pos x="4" y="119"/>
                    </a:cxn>
                    <a:cxn ang="0">
                      <a:pos x="219" y="207"/>
                    </a:cxn>
                    <a:cxn ang="0">
                      <a:pos x="308" y="174"/>
                    </a:cxn>
                    <a:cxn ang="0">
                      <a:pos x="376" y="138"/>
                    </a:cxn>
                    <a:cxn ang="0">
                      <a:pos x="219" y="127"/>
                    </a:cxn>
                    <a:cxn ang="0">
                      <a:pos x="148" y="0"/>
                    </a:cxn>
                    <a:cxn ang="0">
                      <a:pos x="152" y="107"/>
                    </a:cxn>
                    <a:cxn ang="0">
                      <a:pos x="109" y="63"/>
                    </a:cxn>
                    <a:cxn ang="0">
                      <a:pos x="137" y="151"/>
                    </a:cxn>
                    <a:cxn ang="0">
                      <a:pos x="45" y="97"/>
                    </a:cxn>
                    <a:cxn ang="0">
                      <a:pos x="59" y="163"/>
                    </a:cxn>
                    <a:cxn ang="0">
                      <a:pos x="0" y="122"/>
                    </a:cxn>
                  </a:cxnLst>
                  <a:rect l="0" t="0" r="r" b="b"/>
                  <a:pathLst>
                    <a:path w="376" h="231">
                      <a:moveTo>
                        <a:pt x="4" y="119"/>
                      </a:moveTo>
                      <a:cubicBezTo>
                        <a:pt x="37" y="204"/>
                        <a:pt x="132" y="231"/>
                        <a:pt x="219" y="207"/>
                      </a:cubicBezTo>
                      <a:cubicBezTo>
                        <a:pt x="236" y="173"/>
                        <a:pt x="279" y="186"/>
                        <a:pt x="308" y="174"/>
                      </a:cubicBezTo>
                      <a:cubicBezTo>
                        <a:pt x="328" y="165"/>
                        <a:pt x="359" y="150"/>
                        <a:pt x="376" y="138"/>
                      </a:cubicBezTo>
                      <a:cubicBezTo>
                        <a:pt x="323" y="137"/>
                        <a:pt x="266" y="160"/>
                        <a:pt x="219" y="127"/>
                      </a:cubicBezTo>
                      <a:cubicBezTo>
                        <a:pt x="182" y="102"/>
                        <a:pt x="160" y="41"/>
                        <a:pt x="148" y="0"/>
                      </a:cubicBezTo>
                      <a:cubicBezTo>
                        <a:pt x="120" y="24"/>
                        <a:pt x="143" y="79"/>
                        <a:pt x="152" y="107"/>
                      </a:cubicBezTo>
                      <a:cubicBezTo>
                        <a:pt x="129" y="107"/>
                        <a:pt x="115" y="82"/>
                        <a:pt x="109" y="63"/>
                      </a:cubicBezTo>
                      <a:cubicBezTo>
                        <a:pt x="106" y="94"/>
                        <a:pt x="120" y="126"/>
                        <a:pt x="137" y="151"/>
                      </a:cubicBezTo>
                      <a:cubicBezTo>
                        <a:pt x="79" y="176"/>
                        <a:pt x="79" y="100"/>
                        <a:pt x="45" y="97"/>
                      </a:cubicBezTo>
                      <a:cubicBezTo>
                        <a:pt x="44" y="119"/>
                        <a:pt x="49" y="144"/>
                        <a:pt x="59" y="163"/>
                      </a:cubicBezTo>
                      <a:cubicBezTo>
                        <a:pt x="40" y="153"/>
                        <a:pt x="29" y="125"/>
                        <a:pt x="0" y="122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28" name="Freeform 80">
                  <a:extLst>
                    <a:ext uri="{FF2B5EF4-FFF2-40B4-BE49-F238E27FC236}">
                      <a16:creationId xmlns:a16="http://schemas.microsoft.com/office/drawing/2014/main" id="{CCC415F4-1242-4AA7-0DFA-47336E1BB1A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flipH="1">
                  <a:off x="1766828" y="2980714"/>
                  <a:ext cx="28179" cy="70446"/>
                </a:xfrm>
                <a:custGeom>
                  <a:avLst/>
                  <a:gdLst/>
                  <a:ahLst/>
                  <a:cxnLst>
                    <a:cxn ang="0">
                      <a:pos x="24" y="5"/>
                    </a:cxn>
                    <a:cxn ang="0">
                      <a:pos x="88" y="79"/>
                    </a:cxn>
                    <a:cxn ang="0">
                      <a:pos x="69" y="75"/>
                    </a:cxn>
                    <a:cxn ang="0">
                      <a:pos x="77" y="138"/>
                    </a:cxn>
                    <a:cxn ang="0">
                      <a:pos x="79" y="222"/>
                    </a:cxn>
                    <a:cxn ang="0">
                      <a:pos x="59" y="109"/>
                    </a:cxn>
                    <a:cxn ang="0">
                      <a:pos x="0" y="6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89" h="222">
                      <a:moveTo>
                        <a:pt x="24" y="5"/>
                      </a:moveTo>
                      <a:cubicBezTo>
                        <a:pt x="56" y="5"/>
                        <a:pt x="89" y="49"/>
                        <a:pt x="88" y="79"/>
                      </a:cubicBezTo>
                      <a:cubicBezTo>
                        <a:pt x="82" y="77"/>
                        <a:pt x="75" y="77"/>
                        <a:pt x="69" y="75"/>
                      </a:cubicBezTo>
                      <a:cubicBezTo>
                        <a:pt x="69" y="97"/>
                        <a:pt x="73" y="116"/>
                        <a:pt x="77" y="138"/>
                      </a:cubicBezTo>
                      <a:cubicBezTo>
                        <a:pt x="63" y="156"/>
                        <a:pt x="79" y="193"/>
                        <a:pt x="79" y="222"/>
                      </a:cubicBezTo>
                      <a:cubicBezTo>
                        <a:pt x="60" y="187"/>
                        <a:pt x="68" y="148"/>
                        <a:pt x="59" y="109"/>
                      </a:cubicBezTo>
                      <a:cubicBezTo>
                        <a:pt x="49" y="66"/>
                        <a:pt x="8" y="42"/>
                        <a:pt x="0" y="6"/>
                      </a:cubicBezTo>
                      <a:cubicBezTo>
                        <a:pt x="8" y="0"/>
                        <a:pt x="15" y="0"/>
                        <a:pt x="24" y="0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529" name="Gruppieren 92">
                <a:extLst>
                  <a:ext uri="{FF2B5EF4-FFF2-40B4-BE49-F238E27FC236}">
                    <a16:creationId xmlns:a16="http://schemas.microsoft.com/office/drawing/2014/main" id="{73B9D42B-3685-01A3-A8BF-92E35DD9EE41}"/>
                  </a:ext>
                </a:extLst>
              </p:cNvPr>
              <p:cNvGrpSpPr/>
              <p:nvPr/>
            </p:nvGrpSpPr>
            <p:grpSpPr bwMode="gray">
              <a:xfrm flipH="1">
                <a:off x="3921401" y="1577211"/>
                <a:ext cx="329064" cy="1298700"/>
                <a:chOff x="-12514263" y="5757863"/>
                <a:chExt cx="5384800" cy="21251863"/>
              </a:xfrm>
            </p:grpSpPr>
            <p:sp>
              <p:nvSpPr>
                <p:cNvPr id="2530" name="Freeform 205">
                  <a:extLst>
                    <a:ext uri="{FF2B5EF4-FFF2-40B4-BE49-F238E27FC236}">
                      <a16:creationId xmlns:a16="http://schemas.microsoft.com/office/drawing/2014/main" id="{24EB65B0-9175-A825-69A5-B58B4EF000F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-11737975" y="23155276"/>
                  <a:ext cx="2659063" cy="2005013"/>
                </a:xfrm>
                <a:custGeom>
                  <a:avLst/>
                  <a:gdLst/>
                  <a:ahLst/>
                  <a:cxnLst>
                    <a:cxn ang="0">
                      <a:pos x="290" y="257"/>
                    </a:cxn>
                    <a:cxn ang="0">
                      <a:pos x="277" y="298"/>
                    </a:cxn>
                    <a:cxn ang="0">
                      <a:pos x="0" y="426"/>
                    </a:cxn>
                    <a:cxn ang="0">
                      <a:pos x="604" y="217"/>
                    </a:cxn>
                    <a:cxn ang="0">
                      <a:pos x="534" y="72"/>
                    </a:cxn>
                    <a:cxn ang="0">
                      <a:pos x="300" y="267"/>
                    </a:cxn>
                  </a:cxnLst>
                  <a:rect l="0" t="0" r="r" b="b"/>
                  <a:pathLst>
                    <a:path w="709" h="535">
                      <a:moveTo>
                        <a:pt x="290" y="257"/>
                      </a:moveTo>
                      <a:cubicBezTo>
                        <a:pt x="287" y="272"/>
                        <a:pt x="284" y="284"/>
                        <a:pt x="277" y="298"/>
                      </a:cubicBezTo>
                      <a:cubicBezTo>
                        <a:pt x="216" y="301"/>
                        <a:pt x="45" y="386"/>
                        <a:pt x="0" y="426"/>
                      </a:cubicBezTo>
                      <a:cubicBezTo>
                        <a:pt x="256" y="535"/>
                        <a:pt x="433" y="357"/>
                        <a:pt x="604" y="217"/>
                      </a:cubicBezTo>
                      <a:cubicBezTo>
                        <a:pt x="709" y="131"/>
                        <a:pt x="678" y="0"/>
                        <a:pt x="534" y="72"/>
                      </a:cubicBezTo>
                      <a:cubicBezTo>
                        <a:pt x="444" y="117"/>
                        <a:pt x="385" y="213"/>
                        <a:pt x="300" y="267"/>
                      </a:cubicBezTo>
                    </a:path>
                  </a:pathLst>
                </a:custGeom>
                <a:solidFill>
                  <a:srgbClr val="0B0C0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31" name="Freeform 206">
                  <a:extLst>
                    <a:ext uri="{FF2B5EF4-FFF2-40B4-BE49-F238E27FC236}">
                      <a16:creationId xmlns:a16="http://schemas.microsoft.com/office/drawing/2014/main" id="{75D41E73-AF1A-5C93-6000-D9DDE5BED22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-10729913" y="24560213"/>
                  <a:ext cx="1092200" cy="2449513"/>
                </a:xfrm>
                <a:custGeom>
                  <a:avLst/>
                  <a:gdLst/>
                  <a:ahLst/>
                  <a:cxnLst>
                    <a:cxn ang="0">
                      <a:pos x="104" y="43"/>
                    </a:cxn>
                    <a:cxn ang="0">
                      <a:pos x="7" y="355"/>
                    </a:cxn>
                    <a:cxn ang="0">
                      <a:pos x="179" y="559"/>
                    </a:cxn>
                    <a:cxn ang="0">
                      <a:pos x="276" y="226"/>
                    </a:cxn>
                    <a:cxn ang="0">
                      <a:pos x="241" y="45"/>
                    </a:cxn>
                    <a:cxn ang="0">
                      <a:pos x="93" y="64"/>
                    </a:cxn>
                  </a:cxnLst>
                  <a:rect l="0" t="0" r="r" b="b"/>
                  <a:pathLst>
                    <a:path w="291" h="653">
                      <a:moveTo>
                        <a:pt x="104" y="43"/>
                      </a:moveTo>
                      <a:cubicBezTo>
                        <a:pt x="75" y="149"/>
                        <a:pt x="14" y="245"/>
                        <a:pt x="7" y="355"/>
                      </a:cubicBezTo>
                      <a:cubicBezTo>
                        <a:pt x="0" y="471"/>
                        <a:pt x="45" y="653"/>
                        <a:pt x="179" y="559"/>
                      </a:cubicBezTo>
                      <a:cubicBezTo>
                        <a:pt x="291" y="480"/>
                        <a:pt x="276" y="353"/>
                        <a:pt x="276" y="226"/>
                      </a:cubicBezTo>
                      <a:cubicBezTo>
                        <a:pt x="276" y="170"/>
                        <a:pt x="287" y="86"/>
                        <a:pt x="241" y="45"/>
                      </a:cubicBezTo>
                      <a:cubicBezTo>
                        <a:pt x="200" y="7"/>
                        <a:pt x="103" y="0"/>
                        <a:pt x="93" y="64"/>
                      </a:cubicBezTo>
                    </a:path>
                  </a:pathLst>
                </a:custGeom>
                <a:solidFill>
                  <a:srgbClr val="0B0C0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32" name="Freeform 208">
                  <a:extLst>
                    <a:ext uri="{FF2B5EF4-FFF2-40B4-BE49-F238E27FC236}">
                      <a16:creationId xmlns:a16="http://schemas.microsoft.com/office/drawing/2014/main" id="{BEA6EA43-AB44-A99C-600D-432217D0F3A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-10890250" y="20656551"/>
                  <a:ext cx="1382713" cy="4429125"/>
                </a:xfrm>
                <a:custGeom>
                  <a:avLst/>
                  <a:gdLst/>
                  <a:ahLst/>
                  <a:cxnLst>
                    <a:cxn ang="0">
                      <a:pos x="107" y="95"/>
                    </a:cxn>
                    <a:cxn ang="0">
                      <a:pos x="150" y="600"/>
                    </a:cxn>
                    <a:cxn ang="0">
                      <a:pos x="104" y="834"/>
                    </a:cxn>
                    <a:cxn ang="0">
                      <a:pos x="10" y="1020"/>
                    </a:cxn>
                    <a:cxn ang="0">
                      <a:pos x="303" y="818"/>
                    </a:cxn>
                    <a:cxn ang="0">
                      <a:pos x="311" y="331"/>
                    </a:cxn>
                    <a:cxn ang="0">
                      <a:pos x="128" y="84"/>
                    </a:cxn>
                  </a:cxnLst>
                  <a:rect l="0" t="0" r="r" b="b"/>
                  <a:pathLst>
                    <a:path w="369" h="1181">
                      <a:moveTo>
                        <a:pt x="107" y="95"/>
                      </a:moveTo>
                      <a:cubicBezTo>
                        <a:pt x="88" y="263"/>
                        <a:pt x="141" y="436"/>
                        <a:pt x="150" y="600"/>
                      </a:cubicBezTo>
                      <a:cubicBezTo>
                        <a:pt x="154" y="691"/>
                        <a:pt x="139" y="756"/>
                        <a:pt x="104" y="834"/>
                      </a:cubicBezTo>
                      <a:cubicBezTo>
                        <a:pt x="88" y="868"/>
                        <a:pt x="0" y="986"/>
                        <a:pt x="10" y="1020"/>
                      </a:cubicBezTo>
                      <a:cubicBezTo>
                        <a:pt x="55" y="1181"/>
                        <a:pt x="284" y="864"/>
                        <a:pt x="303" y="818"/>
                      </a:cubicBezTo>
                      <a:cubicBezTo>
                        <a:pt x="369" y="655"/>
                        <a:pt x="311" y="508"/>
                        <a:pt x="311" y="331"/>
                      </a:cubicBezTo>
                      <a:cubicBezTo>
                        <a:pt x="311" y="185"/>
                        <a:pt x="325" y="0"/>
                        <a:pt x="128" y="84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33" name="Freeform 209">
                  <a:extLst>
                    <a:ext uri="{FF2B5EF4-FFF2-40B4-BE49-F238E27FC236}">
                      <a16:creationId xmlns:a16="http://schemas.microsoft.com/office/drawing/2014/main" id="{68C320B6-0D16-1A06-382F-488332587828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-10534650" y="19604038"/>
                  <a:ext cx="1924050" cy="6808788"/>
                </a:xfrm>
                <a:custGeom>
                  <a:avLst/>
                  <a:gdLst/>
                  <a:ahLst/>
                  <a:cxnLst>
                    <a:cxn ang="0">
                      <a:pos x="33" y="107"/>
                    </a:cxn>
                    <a:cxn ang="0">
                      <a:pos x="72" y="128"/>
                    </a:cxn>
                    <a:cxn ang="0">
                      <a:pos x="55" y="527"/>
                    </a:cxn>
                    <a:cxn ang="0">
                      <a:pos x="74" y="927"/>
                    </a:cxn>
                    <a:cxn ang="0">
                      <a:pos x="84" y="1333"/>
                    </a:cxn>
                    <a:cxn ang="0">
                      <a:pos x="13" y="1718"/>
                    </a:cxn>
                    <a:cxn ang="0">
                      <a:pos x="227" y="1419"/>
                    </a:cxn>
                    <a:cxn ang="0">
                      <a:pos x="323" y="913"/>
                    </a:cxn>
                    <a:cxn ang="0">
                      <a:pos x="152" y="10"/>
                    </a:cxn>
                    <a:cxn ang="0">
                      <a:pos x="22" y="107"/>
                    </a:cxn>
                  </a:cxnLst>
                  <a:rect l="0" t="0" r="r" b="b"/>
                  <a:pathLst>
                    <a:path w="513" h="1816">
                      <a:moveTo>
                        <a:pt x="33" y="107"/>
                      </a:moveTo>
                      <a:cubicBezTo>
                        <a:pt x="50" y="111"/>
                        <a:pt x="61" y="111"/>
                        <a:pt x="72" y="128"/>
                      </a:cubicBezTo>
                      <a:cubicBezTo>
                        <a:pt x="2" y="236"/>
                        <a:pt x="61" y="405"/>
                        <a:pt x="55" y="527"/>
                      </a:cubicBezTo>
                      <a:cubicBezTo>
                        <a:pt x="48" y="663"/>
                        <a:pt x="39" y="794"/>
                        <a:pt x="74" y="927"/>
                      </a:cubicBezTo>
                      <a:cubicBezTo>
                        <a:pt x="106" y="1049"/>
                        <a:pt x="115" y="1208"/>
                        <a:pt x="84" y="1333"/>
                      </a:cubicBezTo>
                      <a:cubicBezTo>
                        <a:pt x="53" y="1461"/>
                        <a:pt x="0" y="1580"/>
                        <a:pt x="13" y="1718"/>
                      </a:cubicBezTo>
                      <a:cubicBezTo>
                        <a:pt x="257" y="1816"/>
                        <a:pt x="225" y="1584"/>
                        <a:pt x="227" y="1419"/>
                      </a:cubicBezTo>
                      <a:cubicBezTo>
                        <a:pt x="228" y="1237"/>
                        <a:pt x="298" y="1084"/>
                        <a:pt x="323" y="913"/>
                      </a:cubicBezTo>
                      <a:cubicBezTo>
                        <a:pt x="356" y="690"/>
                        <a:pt x="513" y="59"/>
                        <a:pt x="152" y="10"/>
                      </a:cubicBezTo>
                      <a:cubicBezTo>
                        <a:pt x="82" y="0"/>
                        <a:pt x="13" y="27"/>
                        <a:pt x="22" y="107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34" name="Freeform 210">
                  <a:extLst>
                    <a:ext uri="{FF2B5EF4-FFF2-40B4-BE49-F238E27FC236}">
                      <a16:creationId xmlns:a16="http://schemas.microsoft.com/office/drawing/2014/main" id="{B09516A2-C0C2-91B2-F51B-FF42F5D80412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-10474325" y="20915313"/>
                  <a:ext cx="1395413" cy="682625"/>
                </a:xfrm>
                <a:custGeom>
                  <a:avLst/>
                  <a:gdLst/>
                  <a:ahLst/>
                  <a:cxnLst>
                    <a:cxn ang="0">
                      <a:pos x="39" y="182"/>
                    </a:cxn>
                    <a:cxn ang="0">
                      <a:pos x="190" y="115"/>
                    </a:cxn>
                    <a:cxn ang="0">
                      <a:pos x="368" y="76"/>
                    </a:cxn>
                    <a:cxn ang="0">
                      <a:pos x="360" y="6"/>
                    </a:cxn>
                    <a:cxn ang="0">
                      <a:pos x="22" y="174"/>
                    </a:cxn>
                  </a:cxnLst>
                  <a:rect l="0" t="0" r="r" b="b"/>
                  <a:pathLst>
                    <a:path w="372" h="182">
                      <a:moveTo>
                        <a:pt x="39" y="182"/>
                      </a:moveTo>
                      <a:cubicBezTo>
                        <a:pt x="68" y="131"/>
                        <a:pt x="139" y="128"/>
                        <a:pt x="190" y="115"/>
                      </a:cubicBezTo>
                      <a:cubicBezTo>
                        <a:pt x="243" y="102"/>
                        <a:pt x="313" y="78"/>
                        <a:pt x="368" y="76"/>
                      </a:cubicBezTo>
                      <a:cubicBezTo>
                        <a:pt x="372" y="55"/>
                        <a:pt x="368" y="24"/>
                        <a:pt x="360" y="6"/>
                      </a:cubicBezTo>
                      <a:cubicBezTo>
                        <a:pt x="289" y="0"/>
                        <a:pt x="0" y="91"/>
                        <a:pt x="22" y="174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35" name="Freeform 211">
                  <a:extLst>
                    <a:ext uri="{FF2B5EF4-FFF2-40B4-BE49-F238E27FC236}">
                      <a16:creationId xmlns:a16="http://schemas.microsoft.com/office/drawing/2014/main" id="{6003E175-74A9-9D90-75BA-44132158800B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-11891963" y="14690726"/>
                  <a:ext cx="3630613" cy="6772275"/>
                </a:xfrm>
                <a:custGeom>
                  <a:avLst/>
                  <a:gdLst/>
                  <a:ahLst/>
                  <a:cxnLst>
                    <a:cxn ang="0">
                      <a:pos x="42" y="334"/>
                    </a:cxn>
                    <a:cxn ang="0">
                      <a:pos x="13" y="540"/>
                    </a:cxn>
                    <a:cxn ang="0">
                      <a:pos x="24" y="745"/>
                    </a:cxn>
                    <a:cxn ang="0">
                      <a:pos x="67" y="934"/>
                    </a:cxn>
                    <a:cxn ang="0">
                      <a:pos x="107" y="1131"/>
                    </a:cxn>
                    <a:cxn ang="0">
                      <a:pos x="111" y="1148"/>
                    </a:cxn>
                    <a:cxn ang="0">
                      <a:pos x="175" y="1326"/>
                    </a:cxn>
                    <a:cxn ang="0">
                      <a:pos x="187" y="1544"/>
                    </a:cxn>
                    <a:cxn ang="0">
                      <a:pos x="198" y="1649"/>
                    </a:cxn>
                    <a:cxn ang="0">
                      <a:pos x="264" y="1720"/>
                    </a:cxn>
                    <a:cxn ang="0">
                      <a:pos x="438" y="1780"/>
                    </a:cxn>
                    <a:cxn ang="0">
                      <a:pos x="551" y="1757"/>
                    </a:cxn>
                    <a:cxn ang="0">
                      <a:pos x="670" y="1729"/>
                    </a:cxn>
                    <a:cxn ang="0">
                      <a:pos x="812" y="1652"/>
                    </a:cxn>
                    <a:cxn ang="0">
                      <a:pos x="787" y="1427"/>
                    </a:cxn>
                    <a:cxn ang="0">
                      <a:pos x="821" y="1210"/>
                    </a:cxn>
                    <a:cxn ang="0">
                      <a:pos x="901" y="960"/>
                    </a:cxn>
                    <a:cxn ang="0">
                      <a:pos x="908" y="958"/>
                    </a:cxn>
                    <a:cxn ang="0">
                      <a:pos x="946" y="496"/>
                    </a:cxn>
                    <a:cxn ang="0">
                      <a:pos x="887" y="275"/>
                    </a:cxn>
                    <a:cxn ang="0">
                      <a:pos x="792" y="194"/>
                    </a:cxn>
                    <a:cxn ang="0">
                      <a:pos x="615" y="71"/>
                    </a:cxn>
                    <a:cxn ang="0">
                      <a:pos x="221" y="8"/>
                    </a:cxn>
                    <a:cxn ang="0">
                      <a:pos x="73" y="64"/>
                    </a:cxn>
                    <a:cxn ang="0">
                      <a:pos x="50" y="221"/>
                    </a:cxn>
                    <a:cxn ang="0">
                      <a:pos x="46" y="346"/>
                    </a:cxn>
                  </a:cxnLst>
                  <a:rect l="0" t="0" r="r" b="b"/>
                  <a:pathLst>
                    <a:path w="968" h="1806">
                      <a:moveTo>
                        <a:pt x="42" y="334"/>
                      </a:moveTo>
                      <a:cubicBezTo>
                        <a:pt x="0" y="373"/>
                        <a:pt x="13" y="485"/>
                        <a:pt x="13" y="540"/>
                      </a:cubicBezTo>
                      <a:cubicBezTo>
                        <a:pt x="13" y="610"/>
                        <a:pt x="12" y="679"/>
                        <a:pt x="24" y="745"/>
                      </a:cubicBezTo>
                      <a:cubicBezTo>
                        <a:pt x="37" y="811"/>
                        <a:pt x="42" y="875"/>
                        <a:pt x="67" y="934"/>
                      </a:cubicBezTo>
                      <a:cubicBezTo>
                        <a:pt x="94" y="997"/>
                        <a:pt x="83" y="1069"/>
                        <a:pt x="107" y="1131"/>
                      </a:cubicBezTo>
                      <a:cubicBezTo>
                        <a:pt x="109" y="1137"/>
                        <a:pt x="110" y="1141"/>
                        <a:pt x="111" y="1148"/>
                      </a:cubicBezTo>
                      <a:cubicBezTo>
                        <a:pt x="145" y="1153"/>
                        <a:pt x="172" y="1293"/>
                        <a:pt x="175" y="1326"/>
                      </a:cubicBezTo>
                      <a:cubicBezTo>
                        <a:pt x="181" y="1397"/>
                        <a:pt x="190" y="1472"/>
                        <a:pt x="187" y="1544"/>
                      </a:cubicBezTo>
                      <a:cubicBezTo>
                        <a:pt x="185" y="1580"/>
                        <a:pt x="176" y="1620"/>
                        <a:pt x="198" y="1649"/>
                      </a:cubicBezTo>
                      <a:cubicBezTo>
                        <a:pt x="216" y="1673"/>
                        <a:pt x="244" y="1699"/>
                        <a:pt x="264" y="1720"/>
                      </a:cubicBezTo>
                      <a:cubicBezTo>
                        <a:pt x="316" y="1774"/>
                        <a:pt x="365" y="1806"/>
                        <a:pt x="438" y="1780"/>
                      </a:cubicBezTo>
                      <a:cubicBezTo>
                        <a:pt x="475" y="1767"/>
                        <a:pt x="511" y="1762"/>
                        <a:pt x="551" y="1757"/>
                      </a:cubicBezTo>
                      <a:cubicBezTo>
                        <a:pt x="594" y="1753"/>
                        <a:pt x="630" y="1737"/>
                        <a:pt x="670" y="1729"/>
                      </a:cubicBezTo>
                      <a:cubicBezTo>
                        <a:pt x="734" y="1716"/>
                        <a:pt x="793" y="1731"/>
                        <a:pt x="812" y="1652"/>
                      </a:cubicBezTo>
                      <a:cubicBezTo>
                        <a:pt x="829" y="1577"/>
                        <a:pt x="803" y="1495"/>
                        <a:pt x="787" y="1427"/>
                      </a:cubicBezTo>
                      <a:cubicBezTo>
                        <a:pt x="770" y="1350"/>
                        <a:pt x="788" y="1278"/>
                        <a:pt x="821" y="1210"/>
                      </a:cubicBezTo>
                      <a:cubicBezTo>
                        <a:pt x="858" y="1131"/>
                        <a:pt x="876" y="1045"/>
                        <a:pt x="901" y="960"/>
                      </a:cubicBezTo>
                      <a:cubicBezTo>
                        <a:pt x="903" y="959"/>
                        <a:pt x="905" y="959"/>
                        <a:pt x="908" y="958"/>
                      </a:cubicBezTo>
                      <a:cubicBezTo>
                        <a:pt x="953" y="813"/>
                        <a:pt x="968" y="648"/>
                        <a:pt x="946" y="496"/>
                      </a:cubicBezTo>
                      <a:cubicBezTo>
                        <a:pt x="935" y="423"/>
                        <a:pt x="924" y="342"/>
                        <a:pt x="887" y="275"/>
                      </a:cubicBezTo>
                      <a:cubicBezTo>
                        <a:pt x="868" y="241"/>
                        <a:pt x="824" y="214"/>
                        <a:pt x="792" y="194"/>
                      </a:cubicBezTo>
                      <a:cubicBezTo>
                        <a:pt x="733" y="157"/>
                        <a:pt x="680" y="98"/>
                        <a:pt x="615" y="71"/>
                      </a:cubicBezTo>
                      <a:cubicBezTo>
                        <a:pt x="493" y="20"/>
                        <a:pt x="350" y="18"/>
                        <a:pt x="221" y="8"/>
                      </a:cubicBezTo>
                      <a:cubicBezTo>
                        <a:pt x="159" y="3"/>
                        <a:pt x="96" y="0"/>
                        <a:pt x="73" y="64"/>
                      </a:cubicBezTo>
                      <a:cubicBezTo>
                        <a:pt x="57" y="110"/>
                        <a:pt x="54" y="170"/>
                        <a:pt x="50" y="221"/>
                      </a:cubicBezTo>
                      <a:cubicBezTo>
                        <a:pt x="46" y="260"/>
                        <a:pt x="27" y="311"/>
                        <a:pt x="46" y="346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36" name="Freeform 212">
                  <a:extLst>
                    <a:ext uri="{FF2B5EF4-FFF2-40B4-BE49-F238E27FC236}">
                      <a16:creationId xmlns:a16="http://schemas.microsoft.com/office/drawing/2014/main" id="{9AE6BCDC-FB1D-B747-3FC2-ABFAFBA2345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-12514263" y="9583738"/>
                  <a:ext cx="4768850" cy="6877050"/>
                </a:xfrm>
                <a:custGeom>
                  <a:avLst/>
                  <a:gdLst/>
                  <a:ahLst/>
                  <a:cxnLst>
                    <a:cxn ang="0">
                      <a:pos x="284" y="116"/>
                    </a:cxn>
                    <a:cxn ang="0">
                      <a:pos x="119" y="164"/>
                    </a:cxn>
                    <a:cxn ang="0">
                      <a:pos x="19" y="304"/>
                    </a:cxn>
                    <a:cxn ang="0">
                      <a:pos x="15" y="605"/>
                    </a:cxn>
                    <a:cxn ang="0">
                      <a:pos x="11" y="836"/>
                    </a:cxn>
                    <a:cxn ang="0">
                      <a:pos x="34" y="954"/>
                    </a:cxn>
                    <a:cxn ang="0">
                      <a:pos x="49" y="1111"/>
                    </a:cxn>
                    <a:cxn ang="0">
                      <a:pos x="102" y="1211"/>
                    </a:cxn>
                    <a:cxn ang="0">
                      <a:pos x="159" y="1322"/>
                    </a:cxn>
                    <a:cxn ang="0">
                      <a:pos x="140" y="1413"/>
                    </a:cxn>
                    <a:cxn ang="0">
                      <a:pos x="172" y="1411"/>
                    </a:cxn>
                    <a:cxn ang="0">
                      <a:pos x="163" y="1623"/>
                    </a:cxn>
                    <a:cxn ang="0">
                      <a:pos x="163" y="1697"/>
                    </a:cxn>
                    <a:cxn ang="0">
                      <a:pos x="259" y="1725"/>
                    </a:cxn>
                    <a:cxn ang="0">
                      <a:pos x="458" y="1520"/>
                    </a:cxn>
                    <a:cxn ang="0">
                      <a:pos x="611" y="1769"/>
                    </a:cxn>
                    <a:cxn ang="0">
                      <a:pos x="958" y="1761"/>
                    </a:cxn>
                    <a:cxn ang="0">
                      <a:pos x="1130" y="1711"/>
                    </a:cxn>
                    <a:cxn ang="0">
                      <a:pos x="1098" y="1515"/>
                    </a:cxn>
                    <a:cxn ang="0">
                      <a:pos x="1075" y="1401"/>
                    </a:cxn>
                    <a:cxn ang="0">
                      <a:pos x="1031" y="1297"/>
                    </a:cxn>
                    <a:cxn ang="0">
                      <a:pos x="1014" y="1091"/>
                    </a:cxn>
                    <a:cxn ang="0">
                      <a:pos x="1019" y="1052"/>
                    </a:cxn>
                    <a:cxn ang="0">
                      <a:pos x="1041" y="1026"/>
                    </a:cxn>
                    <a:cxn ang="0">
                      <a:pos x="1062" y="857"/>
                    </a:cxn>
                    <a:cxn ang="0">
                      <a:pos x="1094" y="840"/>
                    </a:cxn>
                    <a:cxn ang="0">
                      <a:pos x="1114" y="785"/>
                    </a:cxn>
                    <a:cxn ang="0">
                      <a:pos x="1158" y="692"/>
                    </a:cxn>
                    <a:cxn ang="0">
                      <a:pos x="1252" y="249"/>
                    </a:cxn>
                    <a:cxn ang="0">
                      <a:pos x="973" y="56"/>
                    </a:cxn>
                    <a:cxn ang="0">
                      <a:pos x="507" y="45"/>
                    </a:cxn>
                    <a:cxn ang="0">
                      <a:pos x="276" y="124"/>
                    </a:cxn>
                  </a:cxnLst>
                  <a:rect l="0" t="0" r="r" b="b"/>
                  <a:pathLst>
                    <a:path w="1272" h="1834">
                      <a:moveTo>
                        <a:pt x="284" y="116"/>
                      </a:moveTo>
                      <a:cubicBezTo>
                        <a:pt x="230" y="134"/>
                        <a:pt x="174" y="145"/>
                        <a:pt x="119" y="164"/>
                      </a:cubicBezTo>
                      <a:cubicBezTo>
                        <a:pt x="55" y="185"/>
                        <a:pt x="27" y="234"/>
                        <a:pt x="19" y="304"/>
                      </a:cubicBezTo>
                      <a:cubicBezTo>
                        <a:pt x="7" y="403"/>
                        <a:pt x="27" y="506"/>
                        <a:pt x="15" y="605"/>
                      </a:cubicBezTo>
                      <a:cubicBezTo>
                        <a:pt x="6" y="680"/>
                        <a:pt x="0" y="761"/>
                        <a:pt x="11" y="836"/>
                      </a:cubicBezTo>
                      <a:cubicBezTo>
                        <a:pt x="16" y="875"/>
                        <a:pt x="30" y="914"/>
                        <a:pt x="34" y="954"/>
                      </a:cubicBezTo>
                      <a:cubicBezTo>
                        <a:pt x="39" y="1004"/>
                        <a:pt x="25" y="1066"/>
                        <a:pt x="49" y="1111"/>
                      </a:cubicBezTo>
                      <a:cubicBezTo>
                        <a:pt x="68" y="1147"/>
                        <a:pt x="85" y="1170"/>
                        <a:pt x="102" y="1211"/>
                      </a:cubicBezTo>
                      <a:cubicBezTo>
                        <a:pt x="116" y="1246"/>
                        <a:pt x="122" y="1303"/>
                        <a:pt x="159" y="1322"/>
                      </a:cubicBezTo>
                      <a:cubicBezTo>
                        <a:pt x="166" y="1350"/>
                        <a:pt x="134" y="1377"/>
                        <a:pt x="140" y="1413"/>
                      </a:cubicBezTo>
                      <a:cubicBezTo>
                        <a:pt x="150" y="1411"/>
                        <a:pt x="161" y="1416"/>
                        <a:pt x="172" y="1411"/>
                      </a:cubicBezTo>
                      <a:cubicBezTo>
                        <a:pt x="170" y="1482"/>
                        <a:pt x="175" y="1554"/>
                        <a:pt x="163" y="1623"/>
                      </a:cubicBezTo>
                      <a:cubicBezTo>
                        <a:pt x="158" y="1657"/>
                        <a:pt x="142" y="1682"/>
                        <a:pt x="163" y="1697"/>
                      </a:cubicBezTo>
                      <a:cubicBezTo>
                        <a:pt x="184" y="1711"/>
                        <a:pt x="234" y="1719"/>
                        <a:pt x="259" y="1725"/>
                      </a:cubicBezTo>
                      <a:cubicBezTo>
                        <a:pt x="380" y="1756"/>
                        <a:pt x="441" y="1620"/>
                        <a:pt x="458" y="1520"/>
                      </a:cubicBezTo>
                      <a:cubicBezTo>
                        <a:pt x="497" y="1620"/>
                        <a:pt x="504" y="1720"/>
                        <a:pt x="611" y="1769"/>
                      </a:cubicBezTo>
                      <a:cubicBezTo>
                        <a:pt x="683" y="1803"/>
                        <a:pt x="904" y="1834"/>
                        <a:pt x="958" y="1761"/>
                      </a:cubicBezTo>
                      <a:cubicBezTo>
                        <a:pt x="995" y="1754"/>
                        <a:pt x="1116" y="1737"/>
                        <a:pt x="1130" y="1711"/>
                      </a:cubicBezTo>
                      <a:cubicBezTo>
                        <a:pt x="1156" y="1664"/>
                        <a:pt x="1107" y="1562"/>
                        <a:pt x="1098" y="1515"/>
                      </a:cubicBezTo>
                      <a:cubicBezTo>
                        <a:pt x="1090" y="1476"/>
                        <a:pt x="1086" y="1438"/>
                        <a:pt x="1075" y="1401"/>
                      </a:cubicBezTo>
                      <a:cubicBezTo>
                        <a:pt x="1064" y="1365"/>
                        <a:pt x="1045" y="1333"/>
                        <a:pt x="1031" y="1297"/>
                      </a:cubicBezTo>
                      <a:cubicBezTo>
                        <a:pt x="1005" y="1233"/>
                        <a:pt x="1006" y="1160"/>
                        <a:pt x="1014" y="1091"/>
                      </a:cubicBezTo>
                      <a:cubicBezTo>
                        <a:pt x="1016" y="1077"/>
                        <a:pt x="1017" y="1066"/>
                        <a:pt x="1019" y="1052"/>
                      </a:cubicBezTo>
                      <a:cubicBezTo>
                        <a:pt x="1033" y="1046"/>
                        <a:pt x="1034" y="1039"/>
                        <a:pt x="1041" y="1026"/>
                      </a:cubicBezTo>
                      <a:cubicBezTo>
                        <a:pt x="1007" y="987"/>
                        <a:pt x="1028" y="886"/>
                        <a:pt x="1062" y="857"/>
                      </a:cubicBezTo>
                      <a:cubicBezTo>
                        <a:pt x="1071" y="850"/>
                        <a:pt x="1084" y="851"/>
                        <a:pt x="1094" y="840"/>
                      </a:cubicBezTo>
                      <a:cubicBezTo>
                        <a:pt x="1103" y="830"/>
                        <a:pt x="1108" y="798"/>
                        <a:pt x="1114" y="785"/>
                      </a:cubicBezTo>
                      <a:cubicBezTo>
                        <a:pt x="1128" y="751"/>
                        <a:pt x="1144" y="725"/>
                        <a:pt x="1158" y="692"/>
                      </a:cubicBezTo>
                      <a:cubicBezTo>
                        <a:pt x="1218" y="547"/>
                        <a:pt x="1272" y="410"/>
                        <a:pt x="1252" y="249"/>
                      </a:cubicBezTo>
                      <a:cubicBezTo>
                        <a:pt x="1237" y="131"/>
                        <a:pt x="1073" y="71"/>
                        <a:pt x="973" y="56"/>
                      </a:cubicBezTo>
                      <a:cubicBezTo>
                        <a:pt x="820" y="34"/>
                        <a:pt x="664" y="0"/>
                        <a:pt x="507" y="45"/>
                      </a:cubicBezTo>
                      <a:cubicBezTo>
                        <a:pt x="436" y="65"/>
                        <a:pt x="326" y="68"/>
                        <a:pt x="276" y="124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37" name="Freeform 213">
                  <a:extLst>
                    <a:ext uri="{FF2B5EF4-FFF2-40B4-BE49-F238E27FC236}">
                      <a16:creationId xmlns:a16="http://schemas.microsoft.com/office/drawing/2014/main" id="{D7623D4C-133D-E971-C84F-E0511B36522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-8805863" y="10167938"/>
                  <a:ext cx="1676400" cy="5910263"/>
                </a:xfrm>
                <a:custGeom>
                  <a:avLst/>
                  <a:gdLst/>
                  <a:ahLst/>
                  <a:cxnLst>
                    <a:cxn ang="0">
                      <a:pos x="190" y="4"/>
                    </a:cxn>
                    <a:cxn ang="0">
                      <a:pos x="286" y="141"/>
                    </a:cxn>
                    <a:cxn ang="0">
                      <a:pos x="308" y="225"/>
                    </a:cxn>
                    <a:cxn ang="0">
                      <a:pos x="348" y="290"/>
                    </a:cxn>
                    <a:cxn ang="0">
                      <a:pos x="323" y="322"/>
                    </a:cxn>
                    <a:cxn ang="0">
                      <a:pos x="338" y="364"/>
                    </a:cxn>
                    <a:cxn ang="0">
                      <a:pos x="373" y="438"/>
                    </a:cxn>
                    <a:cxn ang="0">
                      <a:pos x="388" y="605"/>
                    </a:cxn>
                    <a:cxn ang="0">
                      <a:pos x="412" y="681"/>
                    </a:cxn>
                    <a:cxn ang="0">
                      <a:pos x="412" y="782"/>
                    </a:cxn>
                    <a:cxn ang="0">
                      <a:pos x="444" y="959"/>
                    </a:cxn>
                    <a:cxn ang="0">
                      <a:pos x="444" y="1012"/>
                    </a:cxn>
                    <a:cxn ang="0">
                      <a:pos x="421" y="1053"/>
                    </a:cxn>
                    <a:cxn ang="0">
                      <a:pos x="396" y="1145"/>
                    </a:cxn>
                    <a:cxn ang="0">
                      <a:pos x="365" y="1230"/>
                    </a:cxn>
                    <a:cxn ang="0">
                      <a:pos x="328" y="1327"/>
                    </a:cxn>
                    <a:cxn ang="0">
                      <a:pos x="238" y="1434"/>
                    </a:cxn>
                    <a:cxn ang="0">
                      <a:pos x="149" y="1555"/>
                    </a:cxn>
                    <a:cxn ang="0">
                      <a:pos x="98" y="1572"/>
                    </a:cxn>
                    <a:cxn ang="0">
                      <a:pos x="53" y="1504"/>
                    </a:cxn>
                    <a:cxn ang="0">
                      <a:pos x="33" y="1399"/>
                    </a:cxn>
                    <a:cxn ang="0">
                      <a:pos x="98" y="1226"/>
                    </a:cxn>
                    <a:cxn ang="0">
                      <a:pos x="150" y="1068"/>
                    </a:cxn>
                    <a:cxn ang="0">
                      <a:pos x="163" y="968"/>
                    </a:cxn>
                    <a:cxn ang="0">
                      <a:pos x="170" y="927"/>
                    </a:cxn>
                    <a:cxn ang="0">
                      <a:pos x="146" y="895"/>
                    </a:cxn>
                    <a:cxn ang="0">
                      <a:pos x="89" y="730"/>
                    </a:cxn>
                    <a:cxn ang="0">
                      <a:pos x="1" y="560"/>
                    </a:cxn>
                    <a:cxn ang="0">
                      <a:pos x="36" y="449"/>
                    </a:cxn>
                    <a:cxn ang="0">
                      <a:pos x="77" y="288"/>
                    </a:cxn>
                    <a:cxn ang="0">
                      <a:pos x="117" y="55"/>
                    </a:cxn>
                    <a:cxn ang="0">
                      <a:pos x="186" y="0"/>
                    </a:cxn>
                  </a:cxnLst>
                  <a:rect l="0" t="0" r="r" b="b"/>
                  <a:pathLst>
                    <a:path w="447" h="1576">
                      <a:moveTo>
                        <a:pt x="190" y="4"/>
                      </a:moveTo>
                      <a:cubicBezTo>
                        <a:pt x="243" y="37"/>
                        <a:pt x="273" y="80"/>
                        <a:pt x="286" y="141"/>
                      </a:cubicBezTo>
                      <a:cubicBezTo>
                        <a:pt x="295" y="183"/>
                        <a:pt x="280" y="198"/>
                        <a:pt x="308" y="225"/>
                      </a:cubicBezTo>
                      <a:cubicBezTo>
                        <a:pt x="325" y="242"/>
                        <a:pt x="356" y="253"/>
                        <a:pt x="348" y="290"/>
                      </a:cubicBezTo>
                      <a:cubicBezTo>
                        <a:pt x="344" y="306"/>
                        <a:pt x="325" y="309"/>
                        <a:pt x="323" y="322"/>
                      </a:cubicBezTo>
                      <a:cubicBezTo>
                        <a:pt x="320" y="342"/>
                        <a:pt x="332" y="347"/>
                        <a:pt x="338" y="364"/>
                      </a:cubicBezTo>
                      <a:cubicBezTo>
                        <a:pt x="349" y="393"/>
                        <a:pt x="356" y="414"/>
                        <a:pt x="373" y="438"/>
                      </a:cubicBezTo>
                      <a:cubicBezTo>
                        <a:pt x="413" y="497"/>
                        <a:pt x="381" y="536"/>
                        <a:pt x="388" y="605"/>
                      </a:cubicBezTo>
                      <a:cubicBezTo>
                        <a:pt x="391" y="638"/>
                        <a:pt x="408" y="653"/>
                        <a:pt x="412" y="681"/>
                      </a:cubicBezTo>
                      <a:cubicBezTo>
                        <a:pt x="417" y="714"/>
                        <a:pt x="403" y="748"/>
                        <a:pt x="412" y="782"/>
                      </a:cubicBezTo>
                      <a:cubicBezTo>
                        <a:pt x="427" y="838"/>
                        <a:pt x="444" y="898"/>
                        <a:pt x="444" y="959"/>
                      </a:cubicBezTo>
                      <a:cubicBezTo>
                        <a:pt x="444" y="976"/>
                        <a:pt x="447" y="996"/>
                        <a:pt x="444" y="1012"/>
                      </a:cubicBezTo>
                      <a:cubicBezTo>
                        <a:pt x="439" y="1035"/>
                        <a:pt x="431" y="1035"/>
                        <a:pt x="421" y="1053"/>
                      </a:cubicBezTo>
                      <a:cubicBezTo>
                        <a:pt x="404" y="1082"/>
                        <a:pt x="401" y="1111"/>
                        <a:pt x="396" y="1145"/>
                      </a:cubicBezTo>
                      <a:cubicBezTo>
                        <a:pt x="390" y="1181"/>
                        <a:pt x="382" y="1200"/>
                        <a:pt x="365" y="1230"/>
                      </a:cubicBezTo>
                      <a:cubicBezTo>
                        <a:pt x="344" y="1266"/>
                        <a:pt x="341" y="1288"/>
                        <a:pt x="328" y="1327"/>
                      </a:cubicBezTo>
                      <a:cubicBezTo>
                        <a:pt x="312" y="1374"/>
                        <a:pt x="273" y="1403"/>
                        <a:pt x="238" y="1434"/>
                      </a:cubicBezTo>
                      <a:cubicBezTo>
                        <a:pt x="203" y="1465"/>
                        <a:pt x="173" y="1514"/>
                        <a:pt x="149" y="1555"/>
                      </a:cubicBezTo>
                      <a:cubicBezTo>
                        <a:pt x="131" y="1561"/>
                        <a:pt x="119" y="1576"/>
                        <a:pt x="98" y="1572"/>
                      </a:cubicBezTo>
                      <a:cubicBezTo>
                        <a:pt x="95" y="1541"/>
                        <a:pt x="66" y="1528"/>
                        <a:pt x="53" y="1504"/>
                      </a:cubicBezTo>
                      <a:cubicBezTo>
                        <a:pt x="36" y="1472"/>
                        <a:pt x="31" y="1436"/>
                        <a:pt x="33" y="1399"/>
                      </a:cubicBezTo>
                      <a:cubicBezTo>
                        <a:pt x="37" y="1332"/>
                        <a:pt x="75" y="1284"/>
                        <a:pt x="98" y="1226"/>
                      </a:cubicBezTo>
                      <a:cubicBezTo>
                        <a:pt x="118" y="1176"/>
                        <a:pt x="141" y="1118"/>
                        <a:pt x="150" y="1068"/>
                      </a:cubicBezTo>
                      <a:cubicBezTo>
                        <a:pt x="156" y="1034"/>
                        <a:pt x="157" y="999"/>
                        <a:pt x="163" y="968"/>
                      </a:cubicBezTo>
                      <a:cubicBezTo>
                        <a:pt x="166" y="955"/>
                        <a:pt x="174" y="944"/>
                        <a:pt x="170" y="927"/>
                      </a:cubicBezTo>
                      <a:cubicBezTo>
                        <a:pt x="165" y="905"/>
                        <a:pt x="157" y="910"/>
                        <a:pt x="146" y="895"/>
                      </a:cubicBezTo>
                      <a:cubicBezTo>
                        <a:pt x="108" y="841"/>
                        <a:pt x="108" y="790"/>
                        <a:pt x="89" y="730"/>
                      </a:cubicBezTo>
                      <a:cubicBezTo>
                        <a:pt x="70" y="666"/>
                        <a:pt x="2" y="640"/>
                        <a:pt x="1" y="560"/>
                      </a:cubicBezTo>
                      <a:cubicBezTo>
                        <a:pt x="0" y="517"/>
                        <a:pt x="20" y="487"/>
                        <a:pt x="36" y="449"/>
                      </a:cubicBezTo>
                      <a:cubicBezTo>
                        <a:pt x="58" y="398"/>
                        <a:pt x="72" y="345"/>
                        <a:pt x="77" y="288"/>
                      </a:cubicBezTo>
                      <a:cubicBezTo>
                        <a:pt x="85" y="209"/>
                        <a:pt x="60" y="115"/>
                        <a:pt x="117" y="55"/>
                      </a:cubicBezTo>
                      <a:cubicBezTo>
                        <a:pt x="138" y="34"/>
                        <a:pt x="164" y="18"/>
                        <a:pt x="186" y="0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38" name="Freeform 214">
                  <a:extLst>
                    <a:ext uri="{FF2B5EF4-FFF2-40B4-BE49-F238E27FC236}">
                      <a16:creationId xmlns:a16="http://schemas.microsoft.com/office/drawing/2014/main" id="{6F7249E2-D878-41AC-E32C-2F86572BF0AF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-12274550" y="11315701"/>
                  <a:ext cx="1162050" cy="2009775"/>
                </a:xfrm>
                <a:custGeom>
                  <a:avLst/>
                  <a:gdLst/>
                  <a:ahLst/>
                  <a:cxnLst>
                    <a:cxn ang="0">
                      <a:pos x="148" y="0"/>
                    </a:cxn>
                    <a:cxn ang="0">
                      <a:pos x="154" y="269"/>
                    </a:cxn>
                    <a:cxn ang="0">
                      <a:pos x="310" y="452"/>
                    </a:cxn>
                    <a:cxn ang="0">
                      <a:pos x="131" y="0"/>
                    </a:cxn>
                  </a:cxnLst>
                  <a:rect l="0" t="0" r="r" b="b"/>
                  <a:pathLst>
                    <a:path w="310" h="536">
                      <a:moveTo>
                        <a:pt x="148" y="0"/>
                      </a:moveTo>
                      <a:cubicBezTo>
                        <a:pt x="148" y="85"/>
                        <a:pt x="124" y="195"/>
                        <a:pt x="154" y="269"/>
                      </a:cubicBezTo>
                      <a:cubicBezTo>
                        <a:pt x="182" y="338"/>
                        <a:pt x="254" y="405"/>
                        <a:pt x="310" y="452"/>
                      </a:cubicBezTo>
                      <a:cubicBezTo>
                        <a:pt x="222" y="536"/>
                        <a:pt x="0" y="98"/>
                        <a:pt x="131" y="0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39" name="Freeform 215">
                  <a:extLst>
                    <a:ext uri="{FF2B5EF4-FFF2-40B4-BE49-F238E27FC236}">
                      <a16:creationId xmlns:a16="http://schemas.microsoft.com/office/drawing/2014/main" id="{8E9D84C9-F103-438D-7665-828621E75A73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-10691813" y="10321926"/>
                  <a:ext cx="1900238" cy="2689225"/>
                </a:xfrm>
                <a:custGeom>
                  <a:avLst/>
                  <a:gdLst/>
                  <a:ahLst/>
                  <a:cxnLst>
                    <a:cxn ang="0">
                      <a:pos x="8" y="701"/>
                    </a:cxn>
                    <a:cxn ang="0">
                      <a:pos x="292" y="372"/>
                    </a:cxn>
                    <a:cxn ang="0">
                      <a:pos x="507" y="0"/>
                    </a:cxn>
                    <a:cxn ang="0">
                      <a:pos x="466" y="56"/>
                    </a:cxn>
                    <a:cxn ang="0">
                      <a:pos x="428" y="121"/>
                    </a:cxn>
                    <a:cxn ang="0">
                      <a:pos x="365" y="251"/>
                    </a:cxn>
                    <a:cxn ang="0">
                      <a:pos x="232" y="514"/>
                    </a:cxn>
                    <a:cxn ang="0">
                      <a:pos x="0" y="717"/>
                    </a:cxn>
                  </a:cxnLst>
                  <a:rect l="0" t="0" r="r" b="b"/>
                  <a:pathLst>
                    <a:path w="507" h="717">
                      <a:moveTo>
                        <a:pt x="8" y="701"/>
                      </a:moveTo>
                      <a:cubicBezTo>
                        <a:pt x="126" y="642"/>
                        <a:pt x="212" y="486"/>
                        <a:pt x="292" y="372"/>
                      </a:cubicBezTo>
                      <a:cubicBezTo>
                        <a:pt x="352" y="287"/>
                        <a:pt x="402" y="8"/>
                        <a:pt x="507" y="0"/>
                      </a:cubicBezTo>
                      <a:cubicBezTo>
                        <a:pt x="502" y="35"/>
                        <a:pt x="481" y="30"/>
                        <a:pt x="466" y="56"/>
                      </a:cubicBezTo>
                      <a:cubicBezTo>
                        <a:pt x="456" y="72"/>
                        <a:pt x="439" y="102"/>
                        <a:pt x="428" y="121"/>
                      </a:cubicBezTo>
                      <a:cubicBezTo>
                        <a:pt x="400" y="166"/>
                        <a:pt x="384" y="201"/>
                        <a:pt x="365" y="251"/>
                      </a:cubicBezTo>
                      <a:cubicBezTo>
                        <a:pt x="327" y="350"/>
                        <a:pt x="276" y="423"/>
                        <a:pt x="232" y="514"/>
                      </a:cubicBezTo>
                      <a:cubicBezTo>
                        <a:pt x="135" y="568"/>
                        <a:pt x="118" y="700"/>
                        <a:pt x="0" y="717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40" name="Freeform 216">
                  <a:extLst>
                    <a:ext uri="{FF2B5EF4-FFF2-40B4-BE49-F238E27FC236}">
                      <a16:creationId xmlns:a16="http://schemas.microsoft.com/office/drawing/2014/main" id="{C64C193A-E4B4-CAAE-6174-808890D6D51F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-12109450" y="8926513"/>
                  <a:ext cx="3465513" cy="3694113"/>
                </a:xfrm>
                <a:custGeom>
                  <a:avLst/>
                  <a:gdLst/>
                  <a:ahLst/>
                  <a:cxnLst>
                    <a:cxn ang="0">
                      <a:pos x="657" y="363"/>
                    </a:cxn>
                    <a:cxn ang="0">
                      <a:pos x="462" y="673"/>
                    </a:cxn>
                    <a:cxn ang="0">
                      <a:pos x="333" y="985"/>
                    </a:cxn>
                    <a:cxn ang="0">
                      <a:pos x="236" y="354"/>
                    </a:cxn>
                    <a:cxn ang="0">
                      <a:pos x="0" y="385"/>
                    </a:cxn>
                    <a:cxn ang="0">
                      <a:pos x="155" y="269"/>
                    </a:cxn>
                    <a:cxn ang="0">
                      <a:pos x="272" y="118"/>
                    </a:cxn>
                    <a:cxn ang="0">
                      <a:pos x="655" y="53"/>
                    </a:cxn>
                    <a:cxn ang="0">
                      <a:pos x="924" y="405"/>
                    </a:cxn>
                    <a:cxn ang="0">
                      <a:pos x="647" y="374"/>
                    </a:cxn>
                  </a:cxnLst>
                  <a:rect l="0" t="0" r="r" b="b"/>
                  <a:pathLst>
                    <a:path w="924" h="985">
                      <a:moveTo>
                        <a:pt x="657" y="363"/>
                      </a:moveTo>
                      <a:cubicBezTo>
                        <a:pt x="602" y="466"/>
                        <a:pt x="523" y="569"/>
                        <a:pt x="462" y="673"/>
                      </a:cubicBezTo>
                      <a:cubicBezTo>
                        <a:pt x="412" y="727"/>
                        <a:pt x="334" y="908"/>
                        <a:pt x="333" y="985"/>
                      </a:cubicBezTo>
                      <a:cubicBezTo>
                        <a:pt x="183" y="931"/>
                        <a:pt x="225" y="479"/>
                        <a:pt x="236" y="354"/>
                      </a:cubicBezTo>
                      <a:cubicBezTo>
                        <a:pt x="139" y="320"/>
                        <a:pt x="90" y="383"/>
                        <a:pt x="0" y="385"/>
                      </a:cubicBezTo>
                      <a:cubicBezTo>
                        <a:pt x="25" y="359"/>
                        <a:pt x="111" y="310"/>
                        <a:pt x="155" y="269"/>
                      </a:cubicBezTo>
                      <a:cubicBezTo>
                        <a:pt x="203" y="225"/>
                        <a:pt x="232" y="156"/>
                        <a:pt x="272" y="118"/>
                      </a:cubicBezTo>
                      <a:cubicBezTo>
                        <a:pt x="370" y="25"/>
                        <a:pt x="531" y="0"/>
                        <a:pt x="655" y="53"/>
                      </a:cubicBezTo>
                      <a:cubicBezTo>
                        <a:pt x="729" y="164"/>
                        <a:pt x="911" y="267"/>
                        <a:pt x="924" y="405"/>
                      </a:cubicBezTo>
                      <a:cubicBezTo>
                        <a:pt x="842" y="413"/>
                        <a:pt x="739" y="374"/>
                        <a:pt x="647" y="374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41" name="Freeform 217">
                  <a:extLst>
                    <a:ext uri="{FF2B5EF4-FFF2-40B4-BE49-F238E27FC236}">
                      <a16:creationId xmlns:a16="http://schemas.microsoft.com/office/drawing/2014/main" id="{AFADC8EB-7FB7-929C-727C-9878E8DF31D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-10977563" y="7891463"/>
                  <a:ext cx="1387475" cy="3170238"/>
                </a:xfrm>
                <a:custGeom>
                  <a:avLst/>
                  <a:gdLst/>
                  <a:ahLst/>
                  <a:cxnLst>
                    <a:cxn ang="0">
                      <a:pos x="65" y="209"/>
                    </a:cxn>
                    <a:cxn ang="0">
                      <a:pos x="15" y="456"/>
                    </a:cxn>
                    <a:cxn ang="0">
                      <a:pos x="76" y="845"/>
                    </a:cxn>
                    <a:cxn ang="0">
                      <a:pos x="347" y="411"/>
                    </a:cxn>
                    <a:cxn ang="0">
                      <a:pos x="313" y="166"/>
                    </a:cxn>
                    <a:cxn ang="0">
                      <a:pos x="65" y="209"/>
                    </a:cxn>
                  </a:cxnLst>
                  <a:rect l="0" t="0" r="r" b="b"/>
                  <a:pathLst>
                    <a:path w="370" h="845">
                      <a:moveTo>
                        <a:pt x="65" y="209"/>
                      </a:moveTo>
                      <a:cubicBezTo>
                        <a:pt x="37" y="364"/>
                        <a:pt x="31" y="299"/>
                        <a:pt x="15" y="456"/>
                      </a:cubicBezTo>
                      <a:cubicBezTo>
                        <a:pt x="0" y="610"/>
                        <a:pt x="23" y="766"/>
                        <a:pt x="76" y="845"/>
                      </a:cubicBezTo>
                      <a:cubicBezTo>
                        <a:pt x="198" y="720"/>
                        <a:pt x="370" y="495"/>
                        <a:pt x="347" y="411"/>
                      </a:cubicBezTo>
                      <a:cubicBezTo>
                        <a:pt x="326" y="334"/>
                        <a:pt x="333" y="247"/>
                        <a:pt x="313" y="166"/>
                      </a:cubicBezTo>
                      <a:cubicBezTo>
                        <a:pt x="270" y="0"/>
                        <a:pt x="129" y="113"/>
                        <a:pt x="65" y="209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42" name="Freeform 218">
                  <a:extLst>
                    <a:ext uri="{FF2B5EF4-FFF2-40B4-BE49-F238E27FC236}">
                      <a16:creationId xmlns:a16="http://schemas.microsoft.com/office/drawing/2014/main" id="{D90313F1-8FF4-1B5F-192F-9CE9777243A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-11336338" y="6861176"/>
                  <a:ext cx="1660525" cy="2741613"/>
                </a:xfrm>
                <a:custGeom>
                  <a:avLst/>
                  <a:gdLst/>
                  <a:ahLst/>
                  <a:cxnLst>
                    <a:cxn ang="0">
                      <a:pos x="34" y="0"/>
                    </a:cxn>
                    <a:cxn ang="0">
                      <a:pos x="151" y="571"/>
                    </a:cxn>
                    <a:cxn ang="0">
                      <a:pos x="423" y="467"/>
                    </a:cxn>
                  </a:cxnLst>
                  <a:rect l="0" t="0" r="r" b="b"/>
                  <a:pathLst>
                    <a:path w="443" h="731">
                      <a:moveTo>
                        <a:pt x="34" y="0"/>
                      </a:moveTo>
                      <a:cubicBezTo>
                        <a:pt x="0" y="121"/>
                        <a:pt x="95" y="464"/>
                        <a:pt x="151" y="571"/>
                      </a:cubicBezTo>
                      <a:cubicBezTo>
                        <a:pt x="202" y="731"/>
                        <a:pt x="443" y="654"/>
                        <a:pt x="423" y="467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43" name="Freeform 219">
                  <a:extLst>
                    <a:ext uri="{FF2B5EF4-FFF2-40B4-BE49-F238E27FC236}">
                      <a16:creationId xmlns:a16="http://schemas.microsoft.com/office/drawing/2014/main" id="{847AF921-94CE-47C6-C54E-460B1E1B7FA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-11385550" y="5757863"/>
                  <a:ext cx="2643188" cy="3578225"/>
                </a:xfrm>
                <a:custGeom>
                  <a:avLst/>
                  <a:gdLst/>
                  <a:ahLst/>
                  <a:cxnLst>
                    <a:cxn ang="0">
                      <a:pos x="540" y="466"/>
                    </a:cxn>
                    <a:cxn ang="0">
                      <a:pos x="379" y="71"/>
                    </a:cxn>
                    <a:cxn ang="0">
                      <a:pos x="34" y="284"/>
                    </a:cxn>
                    <a:cxn ang="0">
                      <a:pos x="77" y="757"/>
                    </a:cxn>
                    <a:cxn ang="0">
                      <a:pos x="411" y="821"/>
                    </a:cxn>
                    <a:cxn ang="0">
                      <a:pos x="541" y="486"/>
                    </a:cxn>
                    <a:cxn ang="0">
                      <a:pos x="529" y="456"/>
                    </a:cxn>
                  </a:cxnLst>
                  <a:rect l="0" t="0" r="r" b="b"/>
                  <a:pathLst>
                    <a:path w="705" h="954">
                      <a:moveTo>
                        <a:pt x="540" y="466"/>
                      </a:moveTo>
                      <a:cubicBezTo>
                        <a:pt x="583" y="312"/>
                        <a:pt x="527" y="143"/>
                        <a:pt x="379" y="71"/>
                      </a:cubicBezTo>
                      <a:cubicBezTo>
                        <a:pt x="233" y="0"/>
                        <a:pt x="70" y="158"/>
                        <a:pt x="34" y="284"/>
                      </a:cubicBezTo>
                      <a:cubicBezTo>
                        <a:pt x="0" y="404"/>
                        <a:pt x="21" y="650"/>
                        <a:pt x="77" y="757"/>
                      </a:cubicBezTo>
                      <a:cubicBezTo>
                        <a:pt x="152" y="900"/>
                        <a:pt x="298" y="954"/>
                        <a:pt x="411" y="821"/>
                      </a:cubicBezTo>
                      <a:cubicBezTo>
                        <a:pt x="450" y="776"/>
                        <a:pt x="705" y="503"/>
                        <a:pt x="541" y="486"/>
                      </a:cubicBezTo>
                      <a:cubicBezTo>
                        <a:pt x="544" y="469"/>
                        <a:pt x="538" y="463"/>
                        <a:pt x="529" y="456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44" name="Freeform 220">
                  <a:extLst>
                    <a:ext uri="{FF2B5EF4-FFF2-40B4-BE49-F238E27FC236}">
                      <a16:creationId xmlns:a16="http://schemas.microsoft.com/office/drawing/2014/main" id="{EDD949AF-3935-AE0B-0F69-29CB21DB37C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-10306050" y="5870576"/>
                  <a:ext cx="1131888" cy="1927225"/>
                </a:xfrm>
                <a:custGeom>
                  <a:avLst/>
                  <a:gdLst/>
                  <a:ahLst/>
                  <a:cxnLst>
                    <a:cxn ang="0">
                      <a:pos x="78" y="130"/>
                    </a:cxn>
                    <a:cxn ang="0">
                      <a:pos x="216" y="282"/>
                    </a:cxn>
                    <a:cxn ang="0">
                      <a:pos x="232" y="496"/>
                    </a:cxn>
                    <a:cxn ang="0">
                      <a:pos x="284" y="336"/>
                    </a:cxn>
                    <a:cxn ang="0">
                      <a:pos x="256" y="153"/>
                    </a:cxn>
                    <a:cxn ang="0">
                      <a:pos x="135" y="36"/>
                    </a:cxn>
                    <a:cxn ang="0">
                      <a:pos x="38" y="13"/>
                    </a:cxn>
                    <a:cxn ang="0">
                      <a:pos x="10" y="98"/>
                    </a:cxn>
                    <a:cxn ang="0">
                      <a:pos x="78" y="130"/>
                    </a:cxn>
                  </a:cxnLst>
                  <a:rect l="0" t="0" r="r" b="b"/>
                  <a:pathLst>
                    <a:path w="302" h="514">
                      <a:moveTo>
                        <a:pt x="78" y="130"/>
                      </a:moveTo>
                      <a:cubicBezTo>
                        <a:pt x="136" y="173"/>
                        <a:pt x="189" y="210"/>
                        <a:pt x="216" y="282"/>
                      </a:cubicBezTo>
                      <a:cubicBezTo>
                        <a:pt x="240" y="345"/>
                        <a:pt x="241" y="427"/>
                        <a:pt x="232" y="496"/>
                      </a:cubicBezTo>
                      <a:cubicBezTo>
                        <a:pt x="289" y="514"/>
                        <a:pt x="276" y="368"/>
                        <a:pt x="284" y="336"/>
                      </a:cubicBezTo>
                      <a:cubicBezTo>
                        <a:pt x="302" y="266"/>
                        <a:pt x="300" y="217"/>
                        <a:pt x="256" y="153"/>
                      </a:cubicBezTo>
                      <a:cubicBezTo>
                        <a:pt x="224" y="105"/>
                        <a:pt x="184" y="67"/>
                        <a:pt x="135" y="36"/>
                      </a:cubicBezTo>
                      <a:cubicBezTo>
                        <a:pt x="112" y="22"/>
                        <a:pt x="65" y="0"/>
                        <a:pt x="38" y="13"/>
                      </a:cubicBezTo>
                      <a:cubicBezTo>
                        <a:pt x="14" y="25"/>
                        <a:pt x="0" y="74"/>
                        <a:pt x="10" y="98"/>
                      </a:cubicBezTo>
                      <a:cubicBezTo>
                        <a:pt x="20" y="121"/>
                        <a:pt x="56" y="129"/>
                        <a:pt x="78" y="130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45" name="Freeform 221">
                  <a:extLst>
                    <a:ext uri="{FF2B5EF4-FFF2-40B4-BE49-F238E27FC236}">
                      <a16:creationId xmlns:a16="http://schemas.microsoft.com/office/drawing/2014/main" id="{EF84C136-A352-A257-1352-41D5BFC4491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-11415713" y="5799138"/>
                  <a:ext cx="1690688" cy="2160588"/>
                </a:xfrm>
                <a:custGeom>
                  <a:avLst/>
                  <a:gdLst/>
                  <a:ahLst/>
                  <a:cxnLst>
                    <a:cxn ang="0">
                      <a:pos x="370" y="157"/>
                    </a:cxn>
                    <a:cxn ang="0">
                      <a:pos x="151" y="329"/>
                    </a:cxn>
                    <a:cxn ang="0">
                      <a:pos x="23" y="576"/>
                    </a:cxn>
                    <a:cxn ang="0">
                      <a:pos x="11" y="500"/>
                    </a:cxn>
                    <a:cxn ang="0">
                      <a:pos x="0" y="499"/>
                    </a:cxn>
                    <a:cxn ang="0">
                      <a:pos x="56" y="165"/>
                    </a:cxn>
                    <a:cxn ang="0">
                      <a:pos x="330" y="16"/>
                    </a:cxn>
                    <a:cxn ang="0">
                      <a:pos x="370" y="157"/>
                    </a:cxn>
                  </a:cxnLst>
                  <a:rect l="0" t="0" r="r" b="b"/>
                  <a:pathLst>
                    <a:path w="451" h="576">
                      <a:moveTo>
                        <a:pt x="370" y="157"/>
                      </a:moveTo>
                      <a:cubicBezTo>
                        <a:pt x="280" y="183"/>
                        <a:pt x="205" y="258"/>
                        <a:pt x="151" y="329"/>
                      </a:cubicBezTo>
                      <a:cubicBezTo>
                        <a:pt x="104" y="393"/>
                        <a:pt x="34" y="493"/>
                        <a:pt x="23" y="576"/>
                      </a:cubicBezTo>
                      <a:cubicBezTo>
                        <a:pt x="6" y="557"/>
                        <a:pt x="12" y="526"/>
                        <a:pt x="11" y="500"/>
                      </a:cubicBezTo>
                      <a:cubicBezTo>
                        <a:pt x="7" y="499"/>
                        <a:pt x="4" y="500"/>
                        <a:pt x="0" y="499"/>
                      </a:cubicBezTo>
                      <a:cubicBezTo>
                        <a:pt x="18" y="386"/>
                        <a:pt x="1" y="273"/>
                        <a:pt x="56" y="165"/>
                      </a:cubicBezTo>
                      <a:cubicBezTo>
                        <a:pt x="100" y="77"/>
                        <a:pt x="228" y="0"/>
                        <a:pt x="330" y="16"/>
                      </a:cubicBezTo>
                      <a:cubicBezTo>
                        <a:pt x="408" y="28"/>
                        <a:pt x="451" y="128"/>
                        <a:pt x="370" y="157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46" name="Freeform 222">
                  <a:extLst>
                    <a:ext uri="{FF2B5EF4-FFF2-40B4-BE49-F238E27FC236}">
                      <a16:creationId xmlns:a16="http://schemas.microsoft.com/office/drawing/2014/main" id="{C8E98D46-F095-D6E7-1AB8-785D16CDB46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-11168063" y="12928601"/>
                  <a:ext cx="393700" cy="363538"/>
                </a:xfrm>
                <a:custGeom>
                  <a:avLst/>
                  <a:gdLst/>
                  <a:ahLst/>
                  <a:cxnLst>
                    <a:cxn ang="0">
                      <a:pos x="95" y="22"/>
                    </a:cxn>
                    <a:cxn ang="0">
                      <a:pos x="93" y="77"/>
                    </a:cxn>
                    <a:cxn ang="0">
                      <a:pos x="95" y="30"/>
                    </a:cxn>
                  </a:cxnLst>
                  <a:rect l="0" t="0" r="r" b="b"/>
                  <a:pathLst>
                    <a:path w="105" h="97">
                      <a:moveTo>
                        <a:pt x="95" y="22"/>
                      </a:moveTo>
                      <a:cubicBezTo>
                        <a:pt x="0" y="0"/>
                        <a:pt x="11" y="97"/>
                        <a:pt x="93" y="77"/>
                      </a:cubicBezTo>
                      <a:cubicBezTo>
                        <a:pt x="105" y="57"/>
                        <a:pt x="101" y="43"/>
                        <a:pt x="95" y="30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47" name="Freeform 223">
                  <a:extLst>
                    <a:ext uri="{FF2B5EF4-FFF2-40B4-BE49-F238E27FC236}">
                      <a16:creationId xmlns:a16="http://schemas.microsoft.com/office/drawing/2014/main" id="{AC4A1859-0058-2692-948B-72046503F0B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-10966450" y="13839826"/>
                  <a:ext cx="225425" cy="292100"/>
                </a:xfrm>
                <a:custGeom>
                  <a:avLst/>
                  <a:gdLst/>
                  <a:ahLst/>
                  <a:cxnLst>
                    <a:cxn ang="0">
                      <a:pos x="57" y="21"/>
                    </a:cxn>
                    <a:cxn ang="0">
                      <a:pos x="18" y="6"/>
                    </a:cxn>
                    <a:cxn ang="0">
                      <a:pos x="40" y="78"/>
                    </a:cxn>
                    <a:cxn ang="0">
                      <a:pos x="57" y="37"/>
                    </a:cxn>
                  </a:cxnLst>
                  <a:rect l="0" t="0" r="r" b="b"/>
                  <a:pathLst>
                    <a:path w="60" h="78">
                      <a:moveTo>
                        <a:pt x="57" y="21"/>
                      </a:moveTo>
                      <a:cubicBezTo>
                        <a:pt x="45" y="10"/>
                        <a:pt x="38" y="0"/>
                        <a:pt x="18" y="6"/>
                      </a:cubicBezTo>
                      <a:cubicBezTo>
                        <a:pt x="0" y="35"/>
                        <a:pt x="9" y="63"/>
                        <a:pt x="40" y="78"/>
                      </a:cubicBezTo>
                      <a:cubicBezTo>
                        <a:pt x="60" y="68"/>
                        <a:pt x="57" y="57"/>
                        <a:pt x="57" y="37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48" name="Freeform 224">
                  <a:extLst>
                    <a:ext uri="{FF2B5EF4-FFF2-40B4-BE49-F238E27FC236}">
                      <a16:creationId xmlns:a16="http://schemas.microsoft.com/office/drawing/2014/main" id="{7785C696-DCE2-9740-8C60-C77E285C1A8B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-9634538" y="14068426"/>
                  <a:ext cx="1173163" cy="1057275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112" y="180"/>
                    </a:cxn>
                    <a:cxn ang="0">
                      <a:pos x="313" y="273"/>
                    </a:cxn>
                    <a:cxn ang="0">
                      <a:pos x="111" y="212"/>
                    </a:cxn>
                    <a:cxn ang="0">
                      <a:pos x="0" y="16"/>
                    </a:cxn>
                  </a:cxnLst>
                  <a:rect l="0" t="0" r="r" b="b"/>
                  <a:pathLst>
                    <a:path w="313" h="282">
                      <a:moveTo>
                        <a:pt x="8" y="0"/>
                      </a:moveTo>
                      <a:cubicBezTo>
                        <a:pt x="64" y="63"/>
                        <a:pt x="12" y="138"/>
                        <a:pt x="112" y="180"/>
                      </a:cubicBezTo>
                      <a:cubicBezTo>
                        <a:pt x="169" y="203"/>
                        <a:pt x="302" y="196"/>
                        <a:pt x="313" y="273"/>
                      </a:cubicBezTo>
                      <a:cubicBezTo>
                        <a:pt x="272" y="282"/>
                        <a:pt x="151" y="228"/>
                        <a:pt x="111" y="212"/>
                      </a:cubicBezTo>
                      <a:cubicBezTo>
                        <a:pt x="27" y="178"/>
                        <a:pt x="7" y="101"/>
                        <a:pt x="0" y="16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49" name="Freeform 225">
                  <a:extLst>
                    <a:ext uri="{FF2B5EF4-FFF2-40B4-BE49-F238E27FC236}">
                      <a16:creationId xmlns:a16="http://schemas.microsoft.com/office/drawing/2014/main" id="{49F515BD-C926-BB3F-84E4-492D9A0EEE0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-12042775" y="14008101"/>
                  <a:ext cx="646113" cy="919163"/>
                </a:xfrm>
                <a:custGeom>
                  <a:avLst/>
                  <a:gdLst/>
                  <a:ahLst/>
                  <a:cxnLst>
                    <a:cxn ang="0">
                      <a:pos x="110" y="0"/>
                    </a:cxn>
                    <a:cxn ang="0">
                      <a:pos x="0" y="226"/>
                    </a:cxn>
                    <a:cxn ang="0">
                      <a:pos x="118" y="16"/>
                    </a:cxn>
                  </a:cxnLst>
                  <a:rect l="0" t="0" r="r" b="b"/>
                  <a:pathLst>
                    <a:path w="172" h="245">
                      <a:moveTo>
                        <a:pt x="110" y="0"/>
                      </a:moveTo>
                      <a:cubicBezTo>
                        <a:pt x="115" y="91"/>
                        <a:pt x="69" y="180"/>
                        <a:pt x="0" y="226"/>
                      </a:cubicBezTo>
                      <a:cubicBezTo>
                        <a:pt x="97" y="245"/>
                        <a:pt x="172" y="88"/>
                        <a:pt x="118" y="16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896" name="Group 2895">
                <a:extLst>
                  <a:ext uri="{FF2B5EF4-FFF2-40B4-BE49-F238E27FC236}">
                    <a16:creationId xmlns:a16="http://schemas.microsoft.com/office/drawing/2014/main" id="{22D349C3-8834-F367-D533-C9A25BA6A4F8}"/>
                  </a:ext>
                </a:extLst>
              </p:cNvPr>
              <p:cNvGrpSpPr/>
              <p:nvPr/>
            </p:nvGrpSpPr>
            <p:grpSpPr>
              <a:xfrm>
                <a:off x="4337231" y="2308937"/>
                <a:ext cx="517666" cy="1585552"/>
                <a:chOff x="4556172" y="1494137"/>
                <a:chExt cx="731593" cy="2240794"/>
              </a:xfrm>
            </p:grpSpPr>
            <p:sp>
              <p:nvSpPr>
                <p:cNvPr id="2897" name="Freeform 166">
                  <a:extLst>
                    <a:ext uri="{FF2B5EF4-FFF2-40B4-BE49-F238E27FC236}">
                      <a16:creationId xmlns:a16="http://schemas.microsoft.com/office/drawing/2014/main" id="{0EADFDAC-CAE4-C566-F9AD-C1FF2DA1F8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630250" y="2508526"/>
                  <a:ext cx="122883" cy="158675"/>
                </a:xfrm>
                <a:custGeom>
                  <a:avLst/>
                  <a:gdLst/>
                  <a:ahLst/>
                  <a:cxnLst>
                    <a:cxn ang="0">
                      <a:pos x="53" y="180"/>
                    </a:cxn>
                    <a:cxn ang="0">
                      <a:pos x="124" y="312"/>
                    </a:cxn>
                    <a:cxn ang="0">
                      <a:pos x="248" y="388"/>
                    </a:cxn>
                    <a:cxn ang="0">
                      <a:pos x="295" y="278"/>
                    </a:cxn>
                    <a:cxn ang="0">
                      <a:pos x="225" y="166"/>
                    </a:cxn>
                    <a:cxn ang="0">
                      <a:pos x="27" y="161"/>
                    </a:cxn>
                  </a:cxnLst>
                  <a:rect l="0" t="0" r="r" b="b"/>
                  <a:pathLst>
                    <a:path w="305" h="394">
                      <a:moveTo>
                        <a:pt x="53" y="180"/>
                      </a:moveTo>
                      <a:cubicBezTo>
                        <a:pt x="51" y="221"/>
                        <a:pt x="101" y="280"/>
                        <a:pt x="124" y="312"/>
                      </a:cubicBezTo>
                      <a:cubicBezTo>
                        <a:pt x="155" y="357"/>
                        <a:pt x="188" y="394"/>
                        <a:pt x="248" y="388"/>
                      </a:cubicBezTo>
                      <a:cubicBezTo>
                        <a:pt x="261" y="346"/>
                        <a:pt x="289" y="322"/>
                        <a:pt x="295" y="278"/>
                      </a:cubicBezTo>
                      <a:cubicBezTo>
                        <a:pt x="305" y="206"/>
                        <a:pt x="278" y="202"/>
                        <a:pt x="225" y="166"/>
                      </a:cubicBezTo>
                      <a:cubicBezTo>
                        <a:pt x="188" y="140"/>
                        <a:pt x="0" y="0"/>
                        <a:pt x="27" y="161"/>
                      </a:cubicBezTo>
                    </a:path>
                  </a:pathLst>
                </a:custGeom>
                <a:solidFill>
                  <a:srgbClr val="F4DD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8" name="Freeform 150">
                  <a:extLst>
                    <a:ext uri="{FF2B5EF4-FFF2-40B4-BE49-F238E27FC236}">
                      <a16:creationId xmlns:a16="http://schemas.microsoft.com/office/drawing/2014/main" id="{BA8D1D92-C4B6-FD2E-E3B0-8CB4E5A327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603570" y="2550629"/>
                  <a:ext cx="166685" cy="207419"/>
                </a:xfrm>
                <a:custGeom>
                  <a:avLst/>
                  <a:gdLst/>
                  <a:ahLst/>
                  <a:cxnLst>
                    <a:cxn ang="0">
                      <a:pos x="345" y="369"/>
                    </a:cxn>
                    <a:cxn ang="0">
                      <a:pos x="288" y="396"/>
                    </a:cxn>
                    <a:cxn ang="0">
                      <a:pos x="76" y="488"/>
                    </a:cxn>
                    <a:cxn ang="0">
                      <a:pos x="91" y="245"/>
                    </a:cxn>
                    <a:cxn ang="0">
                      <a:pos x="130" y="103"/>
                    </a:cxn>
                    <a:cxn ang="0">
                      <a:pos x="272" y="4"/>
                    </a:cxn>
                    <a:cxn ang="0">
                      <a:pos x="409" y="290"/>
                    </a:cxn>
                    <a:cxn ang="0">
                      <a:pos x="300" y="382"/>
                    </a:cxn>
                  </a:cxnLst>
                  <a:rect l="0" t="0" r="r" b="b"/>
                  <a:pathLst>
                    <a:path w="414" h="515">
                      <a:moveTo>
                        <a:pt x="345" y="369"/>
                      </a:moveTo>
                      <a:cubicBezTo>
                        <a:pt x="332" y="386"/>
                        <a:pt x="310" y="396"/>
                        <a:pt x="288" y="396"/>
                      </a:cubicBezTo>
                      <a:cubicBezTo>
                        <a:pt x="262" y="441"/>
                        <a:pt x="123" y="515"/>
                        <a:pt x="76" y="488"/>
                      </a:cubicBezTo>
                      <a:cubicBezTo>
                        <a:pt x="0" y="445"/>
                        <a:pt x="80" y="316"/>
                        <a:pt x="91" y="245"/>
                      </a:cubicBezTo>
                      <a:cubicBezTo>
                        <a:pt x="100" y="184"/>
                        <a:pt x="85" y="149"/>
                        <a:pt x="130" y="103"/>
                      </a:cubicBezTo>
                      <a:cubicBezTo>
                        <a:pt x="159" y="73"/>
                        <a:pt x="230" y="5"/>
                        <a:pt x="272" y="4"/>
                      </a:cubicBezTo>
                      <a:cubicBezTo>
                        <a:pt x="378" y="0"/>
                        <a:pt x="414" y="213"/>
                        <a:pt x="409" y="290"/>
                      </a:cubicBezTo>
                      <a:cubicBezTo>
                        <a:pt x="367" y="312"/>
                        <a:pt x="329" y="343"/>
                        <a:pt x="300" y="382"/>
                      </a:cubicBezTo>
                    </a:path>
                  </a:pathLst>
                </a:custGeom>
                <a:solidFill>
                  <a:srgbClr val="1A1A1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9" name="Freeform 151">
                  <a:extLst>
                    <a:ext uri="{FF2B5EF4-FFF2-40B4-BE49-F238E27FC236}">
                      <a16:creationId xmlns:a16="http://schemas.microsoft.com/office/drawing/2014/main" id="{9024976A-DDDC-D7A9-DF05-89DA4C644D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5112060" y="2572179"/>
                  <a:ext cx="121690" cy="159868"/>
                </a:xfrm>
                <a:custGeom>
                  <a:avLst/>
                  <a:gdLst/>
                  <a:ahLst/>
                  <a:cxnLst>
                    <a:cxn ang="0">
                      <a:pos x="102" y="33"/>
                    </a:cxn>
                    <a:cxn ang="0">
                      <a:pos x="228" y="207"/>
                    </a:cxn>
                    <a:cxn ang="0">
                      <a:pos x="290" y="301"/>
                    </a:cxn>
                    <a:cxn ang="0">
                      <a:pos x="227" y="367"/>
                    </a:cxn>
                    <a:cxn ang="0">
                      <a:pos x="19" y="272"/>
                    </a:cxn>
                    <a:cxn ang="0">
                      <a:pos x="115" y="0"/>
                    </a:cxn>
                  </a:cxnLst>
                  <a:rect l="0" t="0" r="r" b="b"/>
                  <a:pathLst>
                    <a:path w="302" h="397">
                      <a:moveTo>
                        <a:pt x="102" y="33"/>
                      </a:moveTo>
                      <a:cubicBezTo>
                        <a:pt x="180" y="65"/>
                        <a:pt x="180" y="144"/>
                        <a:pt x="228" y="207"/>
                      </a:cubicBezTo>
                      <a:cubicBezTo>
                        <a:pt x="246" y="232"/>
                        <a:pt x="283" y="268"/>
                        <a:pt x="290" y="301"/>
                      </a:cubicBezTo>
                      <a:cubicBezTo>
                        <a:pt x="302" y="363"/>
                        <a:pt x="275" y="349"/>
                        <a:pt x="227" y="367"/>
                      </a:cubicBezTo>
                      <a:cubicBezTo>
                        <a:pt x="140" y="397"/>
                        <a:pt x="43" y="395"/>
                        <a:pt x="19" y="272"/>
                      </a:cubicBezTo>
                      <a:cubicBezTo>
                        <a:pt x="0" y="178"/>
                        <a:pt x="10" y="32"/>
                        <a:pt x="115" y="0"/>
                      </a:cubicBezTo>
                    </a:path>
                  </a:pathLst>
                </a:custGeom>
                <a:solidFill>
                  <a:srgbClr val="1A1A1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0" name="Freeform 152">
                  <a:extLst>
                    <a:ext uri="{FF2B5EF4-FFF2-40B4-BE49-F238E27FC236}">
                      <a16:creationId xmlns:a16="http://schemas.microsoft.com/office/drawing/2014/main" id="{A2FB781E-E78D-9F23-688E-97CAD5D75B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684058" y="3545237"/>
                  <a:ext cx="177592" cy="189694"/>
                </a:xfrm>
                <a:custGeom>
                  <a:avLst/>
                  <a:gdLst/>
                  <a:ahLst/>
                  <a:cxnLst>
                    <a:cxn ang="0">
                      <a:pos x="436" y="9"/>
                    </a:cxn>
                    <a:cxn ang="0">
                      <a:pos x="423" y="172"/>
                    </a:cxn>
                    <a:cxn ang="0">
                      <a:pos x="345" y="277"/>
                    </a:cxn>
                    <a:cxn ang="0">
                      <a:pos x="112" y="446"/>
                    </a:cxn>
                    <a:cxn ang="0">
                      <a:pos x="77" y="223"/>
                    </a:cxn>
                    <a:cxn ang="0">
                      <a:pos x="293" y="3"/>
                    </a:cxn>
                    <a:cxn ang="0">
                      <a:pos x="423" y="42"/>
                    </a:cxn>
                  </a:cxnLst>
                  <a:rect l="0" t="0" r="r" b="b"/>
                  <a:pathLst>
                    <a:path w="441" h="471">
                      <a:moveTo>
                        <a:pt x="436" y="9"/>
                      </a:moveTo>
                      <a:cubicBezTo>
                        <a:pt x="436" y="57"/>
                        <a:pt x="441" y="129"/>
                        <a:pt x="423" y="172"/>
                      </a:cubicBezTo>
                      <a:cubicBezTo>
                        <a:pt x="407" y="211"/>
                        <a:pt x="367" y="232"/>
                        <a:pt x="345" y="277"/>
                      </a:cubicBezTo>
                      <a:cubicBezTo>
                        <a:pt x="304" y="362"/>
                        <a:pt x="234" y="471"/>
                        <a:pt x="112" y="446"/>
                      </a:cubicBezTo>
                      <a:cubicBezTo>
                        <a:pt x="0" y="423"/>
                        <a:pt x="31" y="295"/>
                        <a:pt x="77" y="223"/>
                      </a:cubicBezTo>
                      <a:cubicBezTo>
                        <a:pt x="145" y="121"/>
                        <a:pt x="154" y="7"/>
                        <a:pt x="293" y="3"/>
                      </a:cubicBezTo>
                      <a:cubicBezTo>
                        <a:pt x="355" y="0"/>
                        <a:pt x="373" y="25"/>
                        <a:pt x="423" y="42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1" name="Freeform 153">
                  <a:extLst>
                    <a:ext uri="{FF2B5EF4-FFF2-40B4-BE49-F238E27FC236}">
                      <a16:creationId xmlns:a16="http://schemas.microsoft.com/office/drawing/2014/main" id="{BDC282C9-4A1D-8974-B988-D5C9A6790C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974460" y="3545306"/>
                  <a:ext cx="308656" cy="181172"/>
                </a:xfrm>
                <a:custGeom>
                  <a:avLst/>
                  <a:gdLst/>
                  <a:ahLst/>
                  <a:cxnLst>
                    <a:cxn ang="0">
                      <a:pos x="50" y="60"/>
                    </a:cxn>
                    <a:cxn ang="0">
                      <a:pos x="5" y="229"/>
                    </a:cxn>
                    <a:cxn ang="0">
                      <a:pos x="135" y="283"/>
                    </a:cxn>
                    <a:cxn ang="0">
                      <a:pos x="238" y="270"/>
                    </a:cxn>
                    <a:cxn ang="0">
                      <a:pos x="332" y="345"/>
                    </a:cxn>
                    <a:cxn ang="0">
                      <a:pos x="468" y="386"/>
                    </a:cxn>
                    <a:cxn ang="0">
                      <a:pos x="663" y="321"/>
                    </a:cxn>
                    <a:cxn ang="0">
                      <a:pos x="539" y="238"/>
                    </a:cxn>
                    <a:cxn ang="0">
                      <a:pos x="447" y="140"/>
                    </a:cxn>
                    <a:cxn ang="0">
                      <a:pos x="267" y="13"/>
                    </a:cxn>
                    <a:cxn ang="0">
                      <a:pos x="24" y="60"/>
                    </a:cxn>
                  </a:cxnLst>
                  <a:rect l="0" t="0" r="r" b="b"/>
                  <a:pathLst>
                    <a:path w="767" h="450">
                      <a:moveTo>
                        <a:pt x="50" y="60"/>
                      </a:moveTo>
                      <a:cubicBezTo>
                        <a:pt x="14" y="107"/>
                        <a:pt x="0" y="167"/>
                        <a:pt x="5" y="229"/>
                      </a:cubicBezTo>
                      <a:cubicBezTo>
                        <a:pt x="48" y="241"/>
                        <a:pt x="91" y="278"/>
                        <a:pt x="135" y="283"/>
                      </a:cubicBezTo>
                      <a:cubicBezTo>
                        <a:pt x="190" y="291"/>
                        <a:pt x="183" y="242"/>
                        <a:pt x="238" y="270"/>
                      </a:cubicBezTo>
                      <a:cubicBezTo>
                        <a:pt x="271" y="288"/>
                        <a:pt x="300" y="327"/>
                        <a:pt x="332" y="345"/>
                      </a:cubicBezTo>
                      <a:cubicBezTo>
                        <a:pt x="384" y="375"/>
                        <a:pt x="410" y="375"/>
                        <a:pt x="468" y="386"/>
                      </a:cubicBezTo>
                      <a:cubicBezTo>
                        <a:pt x="528" y="397"/>
                        <a:pt x="767" y="450"/>
                        <a:pt x="663" y="321"/>
                      </a:cubicBezTo>
                      <a:cubicBezTo>
                        <a:pt x="633" y="284"/>
                        <a:pt x="578" y="270"/>
                        <a:pt x="539" y="238"/>
                      </a:cubicBezTo>
                      <a:cubicBezTo>
                        <a:pt x="504" y="208"/>
                        <a:pt x="479" y="171"/>
                        <a:pt x="447" y="140"/>
                      </a:cubicBezTo>
                      <a:cubicBezTo>
                        <a:pt x="396" y="91"/>
                        <a:pt x="336" y="27"/>
                        <a:pt x="267" y="13"/>
                      </a:cubicBezTo>
                      <a:cubicBezTo>
                        <a:pt x="205" y="0"/>
                        <a:pt x="67" y="12"/>
                        <a:pt x="24" y="60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2" name="Freeform 154">
                  <a:extLst>
                    <a:ext uri="{FF2B5EF4-FFF2-40B4-BE49-F238E27FC236}">
                      <a16:creationId xmlns:a16="http://schemas.microsoft.com/office/drawing/2014/main" id="{82EDAD40-970E-14FD-FE32-D40F1605B6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653581" y="2408368"/>
                  <a:ext cx="568057" cy="1201223"/>
                </a:xfrm>
                <a:custGeom>
                  <a:avLst/>
                  <a:gdLst/>
                  <a:ahLst/>
                  <a:cxnLst>
                    <a:cxn ang="0">
                      <a:pos x="197" y="75"/>
                    </a:cxn>
                    <a:cxn ang="0">
                      <a:pos x="73" y="356"/>
                    </a:cxn>
                    <a:cxn ang="0">
                      <a:pos x="32" y="651"/>
                    </a:cxn>
                    <a:cxn ang="0">
                      <a:pos x="80" y="787"/>
                    </a:cxn>
                    <a:cxn ang="0">
                      <a:pos x="86" y="962"/>
                    </a:cxn>
                    <a:cxn ang="0">
                      <a:pos x="88" y="1135"/>
                    </a:cxn>
                    <a:cxn ang="0">
                      <a:pos x="132" y="1295"/>
                    </a:cxn>
                    <a:cxn ang="0">
                      <a:pos x="190" y="1972"/>
                    </a:cxn>
                    <a:cxn ang="0">
                      <a:pos x="224" y="2117"/>
                    </a:cxn>
                    <a:cxn ang="0">
                      <a:pos x="210" y="2319"/>
                    </a:cxn>
                    <a:cxn ang="0">
                      <a:pos x="276" y="2456"/>
                    </a:cxn>
                    <a:cxn ang="0">
                      <a:pos x="308" y="2632"/>
                    </a:cxn>
                    <a:cxn ang="0">
                      <a:pos x="346" y="2921"/>
                    </a:cxn>
                    <a:cxn ang="0">
                      <a:pos x="620" y="2885"/>
                    </a:cxn>
                    <a:cxn ang="0">
                      <a:pos x="630" y="2593"/>
                    </a:cxn>
                    <a:cxn ang="0">
                      <a:pos x="568" y="2451"/>
                    </a:cxn>
                    <a:cxn ang="0">
                      <a:pos x="607" y="2311"/>
                    </a:cxn>
                    <a:cxn ang="0">
                      <a:pos x="595" y="1999"/>
                    </a:cxn>
                    <a:cxn ang="0">
                      <a:pos x="602" y="1654"/>
                    </a:cxn>
                    <a:cxn ang="0">
                      <a:pos x="608" y="1282"/>
                    </a:cxn>
                    <a:cxn ang="0">
                      <a:pos x="608" y="1104"/>
                    </a:cxn>
                    <a:cxn ang="0">
                      <a:pos x="621" y="949"/>
                    </a:cxn>
                    <a:cxn ang="0">
                      <a:pos x="623" y="924"/>
                    </a:cxn>
                    <a:cxn ang="0">
                      <a:pos x="732" y="1106"/>
                    </a:cxn>
                    <a:cxn ang="0">
                      <a:pos x="804" y="1360"/>
                    </a:cxn>
                    <a:cxn ang="0">
                      <a:pos x="909" y="1829"/>
                    </a:cxn>
                    <a:cxn ang="0">
                      <a:pos x="921" y="2047"/>
                    </a:cxn>
                    <a:cxn ang="0">
                      <a:pos x="946" y="2333"/>
                    </a:cxn>
                    <a:cxn ang="0">
                      <a:pos x="909" y="2879"/>
                    </a:cxn>
                    <a:cxn ang="0">
                      <a:pos x="1243" y="2895"/>
                    </a:cxn>
                    <a:cxn ang="0">
                      <a:pos x="1287" y="2771"/>
                    </a:cxn>
                    <a:cxn ang="0">
                      <a:pos x="1308" y="2593"/>
                    </a:cxn>
                    <a:cxn ang="0">
                      <a:pos x="1313" y="2188"/>
                    </a:cxn>
                    <a:cxn ang="0">
                      <a:pos x="1385" y="1791"/>
                    </a:cxn>
                    <a:cxn ang="0">
                      <a:pos x="1347" y="1445"/>
                    </a:cxn>
                    <a:cxn ang="0">
                      <a:pos x="1293" y="1036"/>
                    </a:cxn>
                    <a:cxn ang="0">
                      <a:pos x="1241" y="879"/>
                    </a:cxn>
                    <a:cxn ang="0">
                      <a:pos x="1182" y="736"/>
                    </a:cxn>
                    <a:cxn ang="0">
                      <a:pos x="1182" y="643"/>
                    </a:cxn>
                    <a:cxn ang="0">
                      <a:pos x="1207" y="564"/>
                    </a:cxn>
                    <a:cxn ang="0">
                      <a:pos x="1138" y="447"/>
                    </a:cxn>
                    <a:cxn ang="0">
                      <a:pos x="1053" y="263"/>
                    </a:cxn>
                    <a:cxn ang="0">
                      <a:pos x="959" y="83"/>
                    </a:cxn>
                    <a:cxn ang="0">
                      <a:pos x="493" y="11"/>
                    </a:cxn>
                    <a:cxn ang="0">
                      <a:pos x="191" y="82"/>
                    </a:cxn>
                  </a:cxnLst>
                  <a:rect l="0" t="0" r="r" b="b"/>
                  <a:pathLst>
                    <a:path w="1411" h="2984">
                      <a:moveTo>
                        <a:pt x="197" y="75"/>
                      </a:moveTo>
                      <a:cubicBezTo>
                        <a:pt x="107" y="162"/>
                        <a:pt x="73" y="221"/>
                        <a:pt x="73" y="356"/>
                      </a:cubicBezTo>
                      <a:cubicBezTo>
                        <a:pt x="74" y="455"/>
                        <a:pt x="0" y="550"/>
                        <a:pt x="32" y="651"/>
                      </a:cubicBezTo>
                      <a:cubicBezTo>
                        <a:pt x="48" y="699"/>
                        <a:pt x="72" y="735"/>
                        <a:pt x="80" y="787"/>
                      </a:cubicBezTo>
                      <a:cubicBezTo>
                        <a:pt x="88" y="845"/>
                        <a:pt x="86" y="903"/>
                        <a:pt x="86" y="962"/>
                      </a:cubicBezTo>
                      <a:cubicBezTo>
                        <a:pt x="86" y="1017"/>
                        <a:pt x="77" y="1082"/>
                        <a:pt x="88" y="1135"/>
                      </a:cubicBezTo>
                      <a:cubicBezTo>
                        <a:pt x="100" y="1196"/>
                        <a:pt x="131" y="1230"/>
                        <a:pt x="132" y="1295"/>
                      </a:cubicBezTo>
                      <a:cubicBezTo>
                        <a:pt x="134" y="1517"/>
                        <a:pt x="134" y="1760"/>
                        <a:pt x="190" y="1972"/>
                      </a:cubicBezTo>
                      <a:cubicBezTo>
                        <a:pt x="203" y="2021"/>
                        <a:pt x="227" y="2060"/>
                        <a:pt x="224" y="2117"/>
                      </a:cubicBezTo>
                      <a:cubicBezTo>
                        <a:pt x="220" y="2182"/>
                        <a:pt x="198" y="2251"/>
                        <a:pt x="210" y="2319"/>
                      </a:cubicBezTo>
                      <a:cubicBezTo>
                        <a:pt x="220" y="2371"/>
                        <a:pt x="262" y="2406"/>
                        <a:pt x="276" y="2456"/>
                      </a:cubicBezTo>
                      <a:cubicBezTo>
                        <a:pt x="290" y="2510"/>
                        <a:pt x="303" y="2576"/>
                        <a:pt x="308" y="2632"/>
                      </a:cubicBezTo>
                      <a:cubicBezTo>
                        <a:pt x="318" y="2735"/>
                        <a:pt x="251" y="2849"/>
                        <a:pt x="346" y="2921"/>
                      </a:cubicBezTo>
                      <a:cubicBezTo>
                        <a:pt x="429" y="2984"/>
                        <a:pt x="570" y="2964"/>
                        <a:pt x="620" y="2885"/>
                      </a:cubicBezTo>
                      <a:cubicBezTo>
                        <a:pt x="688" y="2777"/>
                        <a:pt x="671" y="2704"/>
                        <a:pt x="630" y="2593"/>
                      </a:cubicBezTo>
                      <a:cubicBezTo>
                        <a:pt x="612" y="2547"/>
                        <a:pt x="575" y="2500"/>
                        <a:pt x="568" y="2451"/>
                      </a:cubicBezTo>
                      <a:cubicBezTo>
                        <a:pt x="559" y="2394"/>
                        <a:pt x="593" y="2359"/>
                        <a:pt x="607" y="2311"/>
                      </a:cubicBezTo>
                      <a:cubicBezTo>
                        <a:pt x="640" y="2199"/>
                        <a:pt x="605" y="2104"/>
                        <a:pt x="595" y="1999"/>
                      </a:cubicBezTo>
                      <a:cubicBezTo>
                        <a:pt x="585" y="1880"/>
                        <a:pt x="602" y="1772"/>
                        <a:pt x="602" y="1654"/>
                      </a:cubicBezTo>
                      <a:cubicBezTo>
                        <a:pt x="602" y="1528"/>
                        <a:pt x="615" y="1407"/>
                        <a:pt x="608" y="1282"/>
                      </a:cubicBezTo>
                      <a:cubicBezTo>
                        <a:pt x="605" y="1224"/>
                        <a:pt x="606" y="1162"/>
                        <a:pt x="608" y="1104"/>
                      </a:cubicBezTo>
                      <a:cubicBezTo>
                        <a:pt x="610" y="1067"/>
                        <a:pt x="606" y="982"/>
                        <a:pt x="621" y="949"/>
                      </a:cubicBezTo>
                      <a:cubicBezTo>
                        <a:pt x="624" y="944"/>
                        <a:pt x="622" y="929"/>
                        <a:pt x="623" y="924"/>
                      </a:cubicBezTo>
                      <a:cubicBezTo>
                        <a:pt x="684" y="947"/>
                        <a:pt x="715" y="1047"/>
                        <a:pt x="732" y="1106"/>
                      </a:cubicBezTo>
                      <a:cubicBezTo>
                        <a:pt x="757" y="1191"/>
                        <a:pt x="789" y="1273"/>
                        <a:pt x="804" y="1360"/>
                      </a:cubicBezTo>
                      <a:cubicBezTo>
                        <a:pt x="832" y="1520"/>
                        <a:pt x="886" y="1669"/>
                        <a:pt x="909" y="1829"/>
                      </a:cubicBezTo>
                      <a:cubicBezTo>
                        <a:pt x="1006" y="1843"/>
                        <a:pt x="928" y="1994"/>
                        <a:pt x="921" y="2047"/>
                      </a:cubicBezTo>
                      <a:cubicBezTo>
                        <a:pt x="910" y="2146"/>
                        <a:pt x="955" y="2232"/>
                        <a:pt x="946" y="2333"/>
                      </a:cubicBezTo>
                      <a:cubicBezTo>
                        <a:pt x="930" y="2511"/>
                        <a:pt x="902" y="2701"/>
                        <a:pt x="909" y="2879"/>
                      </a:cubicBezTo>
                      <a:cubicBezTo>
                        <a:pt x="1023" y="2891"/>
                        <a:pt x="1134" y="2965"/>
                        <a:pt x="1243" y="2895"/>
                      </a:cubicBezTo>
                      <a:cubicBezTo>
                        <a:pt x="1296" y="2860"/>
                        <a:pt x="1284" y="2844"/>
                        <a:pt x="1287" y="2771"/>
                      </a:cubicBezTo>
                      <a:cubicBezTo>
                        <a:pt x="1289" y="2708"/>
                        <a:pt x="1299" y="2652"/>
                        <a:pt x="1308" y="2593"/>
                      </a:cubicBezTo>
                      <a:cubicBezTo>
                        <a:pt x="1327" y="2462"/>
                        <a:pt x="1306" y="2322"/>
                        <a:pt x="1313" y="2188"/>
                      </a:cubicBezTo>
                      <a:cubicBezTo>
                        <a:pt x="1320" y="2053"/>
                        <a:pt x="1356" y="1920"/>
                        <a:pt x="1385" y="1791"/>
                      </a:cubicBezTo>
                      <a:cubicBezTo>
                        <a:pt x="1411" y="1673"/>
                        <a:pt x="1390" y="1551"/>
                        <a:pt x="1347" y="1445"/>
                      </a:cubicBezTo>
                      <a:cubicBezTo>
                        <a:pt x="1296" y="1315"/>
                        <a:pt x="1312" y="1172"/>
                        <a:pt x="1293" y="1036"/>
                      </a:cubicBezTo>
                      <a:cubicBezTo>
                        <a:pt x="1284" y="969"/>
                        <a:pt x="1279" y="933"/>
                        <a:pt x="1241" y="879"/>
                      </a:cubicBezTo>
                      <a:cubicBezTo>
                        <a:pt x="1208" y="832"/>
                        <a:pt x="1186" y="795"/>
                        <a:pt x="1182" y="736"/>
                      </a:cubicBezTo>
                      <a:cubicBezTo>
                        <a:pt x="1181" y="707"/>
                        <a:pt x="1178" y="671"/>
                        <a:pt x="1182" y="643"/>
                      </a:cubicBezTo>
                      <a:cubicBezTo>
                        <a:pt x="1187" y="615"/>
                        <a:pt x="1206" y="590"/>
                        <a:pt x="1207" y="564"/>
                      </a:cubicBezTo>
                      <a:cubicBezTo>
                        <a:pt x="1209" y="513"/>
                        <a:pt x="1170" y="484"/>
                        <a:pt x="1138" y="447"/>
                      </a:cubicBezTo>
                      <a:cubicBezTo>
                        <a:pt x="1090" y="389"/>
                        <a:pt x="1066" y="337"/>
                        <a:pt x="1053" y="263"/>
                      </a:cubicBezTo>
                      <a:cubicBezTo>
                        <a:pt x="1039" y="178"/>
                        <a:pt x="1004" y="148"/>
                        <a:pt x="959" y="83"/>
                      </a:cubicBezTo>
                      <a:cubicBezTo>
                        <a:pt x="810" y="57"/>
                        <a:pt x="650" y="33"/>
                        <a:pt x="493" y="11"/>
                      </a:cubicBezTo>
                      <a:cubicBezTo>
                        <a:pt x="414" y="0"/>
                        <a:pt x="247" y="15"/>
                        <a:pt x="191" y="82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3" name="Freeform 155">
                  <a:extLst>
                    <a:ext uri="{FF2B5EF4-FFF2-40B4-BE49-F238E27FC236}">
                      <a16:creationId xmlns:a16="http://schemas.microsoft.com/office/drawing/2014/main" id="{FFC9F8DA-38FF-4A07-680C-0E2094F6E9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5014446" y="3140579"/>
                  <a:ext cx="31701" cy="100727"/>
                </a:xfrm>
                <a:custGeom>
                  <a:avLst/>
                  <a:gdLst/>
                  <a:ahLst/>
                  <a:cxnLst>
                    <a:cxn ang="0">
                      <a:pos x="9" y="23"/>
                    </a:cxn>
                    <a:cxn ang="0">
                      <a:pos x="59" y="54"/>
                    </a:cxn>
                    <a:cxn ang="0">
                      <a:pos x="58" y="111"/>
                    </a:cxn>
                    <a:cxn ang="0">
                      <a:pos x="23" y="250"/>
                    </a:cxn>
                    <a:cxn ang="0">
                      <a:pos x="3" y="182"/>
                    </a:cxn>
                    <a:cxn ang="0">
                      <a:pos x="44" y="117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9" h="250">
                      <a:moveTo>
                        <a:pt x="9" y="23"/>
                      </a:moveTo>
                      <a:cubicBezTo>
                        <a:pt x="18" y="45"/>
                        <a:pt x="46" y="40"/>
                        <a:pt x="59" y="54"/>
                      </a:cubicBezTo>
                      <a:cubicBezTo>
                        <a:pt x="79" y="75"/>
                        <a:pt x="71" y="92"/>
                        <a:pt x="58" y="111"/>
                      </a:cubicBezTo>
                      <a:cubicBezTo>
                        <a:pt x="30" y="154"/>
                        <a:pt x="6" y="193"/>
                        <a:pt x="23" y="250"/>
                      </a:cubicBezTo>
                      <a:cubicBezTo>
                        <a:pt x="18" y="229"/>
                        <a:pt x="1" y="202"/>
                        <a:pt x="3" y="182"/>
                      </a:cubicBezTo>
                      <a:cubicBezTo>
                        <a:pt x="6" y="154"/>
                        <a:pt x="31" y="142"/>
                        <a:pt x="44" y="117"/>
                      </a:cubicBezTo>
                      <a:cubicBezTo>
                        <a:pt x="78" y="57"/>
                        <a:pt x="12" y="50"/>
                        <a:pt x="0" y="0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4" name="Freeform 156">
                  <a:extLst>
                    <a:ext uri="{FF2B5EF4-FFF2-40B4-BE49-F238E27FC236}">
                      <a16:creationId xmlns:a16="http://schemas.microsoft.com/office/drawing/2014/main" id="{EBE9E030-6E09-27AB-796D-5CFCFAD7FE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5022839" y="3501457"/>
                  <a:ext cx="122372" cy="36644"/>
                </a:xfrm>
                <a:custGeom>
                  <a:avLst/>
                  <a:gdLst/>
                  <a:ahLst/>
                  <a:cxnLst>
                    <a:cxn ang="0">
                      <a:pos x="33" y="72"/>
                    </a:cxn>
                    <a:cxn ang="0">
                      <a:pos x="85" y="42"/>
                    </a:cxn>
                    <a:cxn ang="0">
                      <a:pos x="157" y="20"/>
                    </a:cxn>
                    <a:cxn ang="0">
                      <a:pos x="278" y="43"/>
                    </a:cxn>
                    <a:cxn ang="0">
                      <a:pos x="131" y="42"/>
                    </a:cxn>
                    <a:cxn ang="0">
                      <a:pos x="0" y="91"/>
                    </a:cxn>
                  </a:cxnLst>
                  <a:rect l="0" t="0" r="r" b="b"/>
                  <a:pathLst>
                    <a:path w="304" h="91">
                      <a:moveTo>
                        <a:pt x="33" y="72"/>
                      </a:moveTo>
                      <a:cubicBezTo>
                        <a:pt x="51" y="66"/>
                        <a:pt x="66" y="50"/>
                        <a:pt x="85" y="42"/>
                      </a:cubicBezTo>
                      <a:cubicBezTo>
                        <a:pt x="108" y="32"/>
                        <a:pt x="133" y="28"/>
                        <a:pt x="157" y="20"/>
                      </a:cubicBezTo>
                      <a:cubicBezTo>
                        <a:pt x="173" y="14"/>
                        <a:pt x="304" y="0"/>
                        <a:pt x="278" y="43"/>
                      </a:cubicBezTo>
                      <a:cubicBezTo>
                        <a:pt x="269" y="60"/>
                        <a:pt x="153" y="42"/>
                        <a:pt x="131" y="42"/>
                      </a:cubicBezTo>
                      <a:cubicBezTo>
                        <a:pt x="96" y="44"/>
                        <a:pt x="26" y="68"/>
                        <a:pt x="0" y="91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5" name="Freeform 157">
                  <a:extLst>
                    <a:ext uri="{FF2B5EF4-FFF2-40B4-BE49-F238E27FC236}">
                      <a16:creationId xmlns:a16="http://schemas.microsoft.com/office/drawing/2014/main" id="{32BE21EF-9E80-2AD8-2B13-B3C7639FF1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5004487" y="3100394"/>
                  <a:ext cx="54369" cy="130553"/>
                </a:xfrm>
                <a:custGeom>
                  <a:avLst/>
                  <a:gdLst/>
                  <a:ahLst/>
                  <a:cxnLst>
                    <a:cxn ang="0">
                      <a:pos x="37" y="116"/>
                    </a:cxn>
                    <a:cxn ang="0">
                      <a:pos x="79" y="207"/>
                    </a:cxn>
                    <a:cxn ang="0">
                      <a:pos x="50" y="324"/>
                    </a:cxn>
                    <a:cxn ang="0">
                      <a:pos x="125" y="155"/>
                    </a:cxn>
                    <a:cxn ang="0">
                      <a:pos x="64" y="76"/>
                    </a:cxn>
                    <a:cxn ang="0">
                      <a:pos x="27" y="0"/>
                    </a:cxn>
                    <a:cxn ang="0">
                      <a:pos x="31" y="110"/>
                    </a:cxn>
                  </a:cxnLst>
                  <a:rect l="0" t="0" r="r" b="b"/>
                  <a:pathLst>
                    <a:path w="135" h="324">
                      <a:moveTo>
                        <a:pt x="37" y="116"/>
                      </a:moveTo>
                      <a:cubicBezTo>
                        <a:pt x="66" y="145"/>
                        <a:pt x="107" y="158"/>
                        <a:pt x="79" y="207"/>
                      </a:cubicBezTo>
                      <a:cubicBezTo>
                        <a:pt x="66" y="231"/>
                        <a:pt x="0" y="299"/>
                        <a:pt x="50" y="324"/>
                      </a:cubicBezTo>
                      <a:cubicBezTo>
                        <a:pt x="52" y="250"/>
                        <a:pt x="135" y="230"/>
                        <a:pt x="125" y="155"/>
                      </a:cubicBezTo>
                      <a:cubicBezTo>
                        <a:pt x="120" y="112"/>
                        <a:pt x="88" y="108"/>
                        <a:pt x="64" y="76"/>
                      </a:cubicBezTo>
                      <a:cubicBezTo>
                        <a:pt x="46" y="51"/>
                        <a:pt x="42" y="24"/>
                        <a:pt x="27" y="0"/>
                      </a:cubicBezTo>
                      <a:cubicBezTo>
                        <a:pt x="3" y="31"/>
                        <a:pt x="9" y="80"/>
                        <a:pt x="31" y="110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6" name="Freeform 158">
                  <a:extLst>
                    <a:ext uri="{FF2B5EF4-FFF2-40B4-BE49-F238E27FC236}">
                      <a16:creationId xmlns:a16="http://schemas.microsoft.com/office/drawing/2014/main" id="{944CDC27-5669-7CDF-9D78-5FB27072EA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944377" y="2749666"/>
                  <a:ext cx="97829" cy="41927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239" y="47"/>
                    </a:cxn>
                    <a:cxn ang="0">
                      <a:pos x="117" y="24"/>
                    </a:cxn>
                    <a:cxn ang="0">
                      <a:pos x="4" y="8"/>
                    </a:cxn>
                  </a:cxnLst>
                  <a:rect l="0" t="0" r="r" b="b"/>
                  <a:pathLst>
                    <a:path w="243" h="104">
                      <a:moveTo>
                        <a:pt x="0" y="5"/>
                      </a:moveTo>
                      <a:cubicBezTo>
                        <a:pt x="22" y="37"/>
                        <a:pt x="243" y="104"/>
                        <a:pt x="239" y="47"/>
                      </a:cubicBezTo>
                      <a:cubicBezTo>
                        <a:pt x="235" y="0"/>
                        <a:pt x="140" y="22"/>
                        <a:pt x="117" y="24"/>
                      </a:cubicBezTo>
                      <a:cubicBezTo>
                        <a:pt x="83" y="28"/>
                        <a:pt x="27" y="20"/>
                        <a:pt x="4" y="8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7" name="Freeform 159">
                  <a:extLst>
                    <a:ext uri="{FF2B5EF4-FFF2-40B4-BE49-F238E27FC236}">
                      <a16:creationId xmlns:a16="http://schemas.microsoft.com/office/drawing/2014/main" id="{B7C73BFD-B12B-543F-CDC0-FAE5479215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713030" y="2451045"/>
                  <a:ext cx="398134" cy="99023"/>
                </a:xfrm>
                <a:custGeom>
                  <a:avLst/>
                  <a:gdLst/>
                  <a:ahLst/>
                  <a:cxnLst>
                    <a:cxn ang="0">
                      <a:pos x="64" y="22"/>
                    </a:cxn>
                    <a:cxn ang="0">
                      <a:pos x="277" y="61"/>
                    </a:cxn>
                    <a:cxn ang="0">
                      <a:pos x="494" y="74"/>
                    </a:cxn>
                    <a:cxn ang="0">
                      <a:pos x="735" y="72"/>
                    </a:cxn>
                    <a:cxn ang="0">
                      <a:pos x="968" y="42"/>
                    </a:cxn>
                    <a:cxn ang="0">
                      <a:pos x="755" y="217"/>
                    </a:cxn>
                    <a:cxn ang="0">
                      <a:pos x="422" y="237"/>
                    </a:cxn>
                    <a:cxn ang="0">
                      <a:pos x="142" y="165"/>
                    </a:cxn>
                    <a:cxn ang="0">
                      <a:pos x="11" y="133"/>
                    </a:cxn>
                    <a:cxn ang="0">
                      <a:pos x="64" y="9"/>
                    </a:cxn>
                  </a:cxnLst>
                  <a:rect l="0" t="0" r="r" b="b"/>
                  <a:pathLst>
                    <a:path w="989" h="246">
                      <a:moveTo>
                        <a:pt x="64" y="22"/>
                      </a:moveTo>
                      <a:cubicBezTo>
                        <a:pt x="117" y="11"/>
                        <a:pt x="219" y="52"/>
                        <a:pt x="277" y="61"/>
                      </a:cubicBezTo>
                      <a:cubicBezTo>
                        <a:pt x="350" y="72"/>
                        <a:pt x="416" y="74"/>
                        <a:pt x="494" y="74"/>
                      </a:cubicBezTo>
                      <a:cubicBezTo>
                        <a:pt x="575" y="74"/>
                        <a:pt x="658" y="84"/>
                        <a:pt x="735" y="72"/>
                      </a:cubicBezTo>
                      <a:cubicBezTo>
                        <a:pt x="817" y="60"/>
                        <a:pt x="882" y="38"/>
                        <a:pt x="968" y="42"/>
                      </a:cubicBezTo>
                      <a:cubicBezTo>
                        <a:pt x="989" y="190"/>
                        <a:pt x="876" y="211"/>
                        <a:pt x="755" y="217"/>
                      </a:cubicBezTo>
                      <a:cubicBezTo>
                        <a:pt x="644" y="223"/>
                        <a:pt x="530" y="246"/>
                        <a:pt x="422" y="237"/>
                      </a:cubicBezTo>
                      <a:cubicBezTo>
                        <a:pt x="327" y="229"/>
                        <a:pt x="238" y="182"/>
                        <a:pt x="142" y="165"/>
                      </a:cubicBezTo>
                      <a:cubicBezTo>
                        <a:pt x="93" y="157"/>
                        <a:pt x="30" y="186"/>
                        <a:pt x="11" y="133"/>
                      </a:cubicBezTo>
                      <a:cubicBezTo>
                        <a:pt x="0" y="99"/>
                        <a:pt x="20" y="0"/>
                        <a:pt x="64" y="9"/>
                      </a:cubicBezTo>
                    </a:path>
                  </a:pathLst>
                </a:custGeom>
                <a:solidFill>
                  <a:srgbClr val="0201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8" name="Freeform 160">
                  <a:extLst>
                    <a:ext uri="{FF2B5EF4-FFF2-40B4-BE49-F238E27FC236}">
                      <a16:creationId xmlns:a16="http://schemas.microsoft.com/office/drawing/2014/main" id="{A16566EA-23FD-C6BB-B019-AEAAC503AE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881385" y="2474340"/>
                  <a:ext cx="111634" cy="90501"/>
                </a:xfrm>
                <a:custGeom>
                  <a:avLst/>
                  <a:gdLst/>
                  <a:ahLst/>
                  <a:cxnLst>
                    <a:cxn ang="0">
                      <a:pos x="14" y="39"/>
                    </a:cxn>
                    <a:cxn ang="0">
                      <a:pos x="111" y="21"/>
                    </a:cxn>
                    <a:cxn ang="0">
                      <a:pos x="205" y="165"/>
                    </a:cxn>
                    <a:cxn ang="0">
                      <a:pos x="3" y="201"/>
                    </a:cxn>
                    <a:cxn ang="0">
                      <a:pos x="2" y="171"/>
                    </a:cxn>
                    <a:cxn ang="0">
                      <a:pos x="184" y="138"/>
                    </a:cxn>
                    <a:cxn ang="0">
                      <a:pos x="14" y="53"/>
                    </a:cxn>
                  </a:cxnLst>
                  <a:rect l="0" t="0" r="r" b="b"/>
                  <a:pathLst>
                    <a:path w="277" h="225">
                      <a:moveTo>
                        <a:pt x="14" y="39"/>
                      </a:moveTo>
                      <a:cubicBezTo>
                        <a:pt x="26" y="0"/>
                        <a:pt x="77" y="13"/>
                        <a:pt x="111" y="21"/>
                      </a:cubicBezTo>
                      <a:cubicBezTo>
                        <a:pt x="147" y="64"/>
                        <a:pt x="277" y="65"/>
                        <a:pt x="205" y="165"/>
                      </a:cubicBezTo>
                      <a:cubicBezTo>
                        <a:pt x="166" y="219"/>
                        <a:pt x="60" y="225"/>
                        <a:pt x="3" y="201"/>
                      </a:cubicBezTo>
                      <a:cubicBezTo>
                        <a:pt x="0" y="192"/>
                        <a:pt x="1" y="181"/>
                        <a:pt x="2" y="171"/>
                      </a:cubicBezTo>
                      <a:cubicBezTo>
                        <a:pt x="47" y="169"/>
                        <a:pt x="174" y="202"/>
                        <a:pt x="184" y="138"/>
                      </a:cubicBezTo>
                      <a:cubicBezTo>
                        <a:pt x="197" y="61"/>
                        <a:pt x="59" y="65"/>
                        <a:pt x="14" y="53"/>
                      </a:cubicBezTo>
                    </a:path>
                  </a:pathLst>
                </a:custGeom>
                <a:solidFill>
                  <a:srgbClr val="4D4D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9" name="Freeform 161">
                  <a:extLst>
                    <a:ext uri="{FF2B5EF4-FFF2-40B4-BE49-F238E27FC236}">
                      <a16:creationId xmlns:a16="http://schemas.microsoft.com/office/drawing/2014/main" id="{9B12A59B-2DDF-9B16-9E92-7C17F2A7AD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719816" y="1809119"/>
                  <a:ext cx="438016" cy="676285"/>
                </a:xfrm>
                <a:custGeom>
                  <a:avLst/>
                  <a:gdLst/>
                  <a:ahLst/>
                  <a:cxnLst>
                    <a:cxn ang="0">
                      <a:pos x="326" y="79"/>
                    </a:cxn>
                    <a:cxn ang="0">
                      <a:pos x="223" y="165"/>
                    </a:cxn>
                    <a:cxn ang="0">
                      <a:pos x="176" y="376"/>
                    </a:cxn>
                    <a:cxn ang="0">
                      <a:pos x="125" y="636"/>
                    </a:cxn>
                    <a:cxn ang="0">
                      <a:pos x="84" y="954"/>
                    </a:cxn>
                    <a:cxn ang="0">
                      <a:pos x="32" y="1171"/>
                    </a:cxn>
                    <a:cxn ang="0">
                      <a:pos x="21" y="1390"/>
                    </a:cxn>
                    <a:cxn ang="0">
                      <a:pos x="66" y="1561"/>
                    </a:cxn>
                    <a:cxn ang="0">
                      <a:pos x="208" y="1651"/>
                    </a:cxn>
                    <a:cxn ang="0">
                      <a:pos x="392" y="1658"/>
                    </a:cxn>
                    <a:cxn ang="0">
                      <a:pos x="561" y="1671"/>
                    </a:cxn>
                    <a:cxn ang="0">
                      <a:pos x="900" y="1658"/>
                    </a:cxn>
                    <a:cxn ang="0">
                      <a:pos x="1045" y="1612"/>
                    </a:cxn>
                    <a:cxn ang="0">
                      <a:pos x="1070" y="1374"/>
                    </a:cxn>
                    <a:cxn ang="0">
                      <a:pos x="1076" y="805"/>
                    </a:cxn>
                    <a:cxn ang="0">
                      <a:pos x="835" y="125"/>
                    </a:cxn>
                    <a:cxn ang="0">
                      <a:pos x="722" y="47"/>
                    </a:cxn>
                    <a:cxn ang="0">
                      <a:pos x="599" y="52"/>
                    </a:cxn>
                    <a:cxn ang="0">
                      <a:pos x="300" y="79"/>
                    </a:cxn>
                  </a:cxnLst>
                  <a:rect l="0" t="0" r="r" b="b"/>
                  <a:pathLst>
                    <a:path w="1088" h="1680">
                      <a:moveTo>
                        <a:pt x="326" y="79"/>
                      </a:moveTo>
                      <a:cubicBezTo>
                        <a:pt x="296" y="119"/>
                        <a:pt x="251" y="133"/>
                        <a:pt x="223" y="165"/>
                      </a:cubicBezTo>
                      <a:cubicBezTo>
                        <a:pt x="171" y="225"/>
                        <a:pt x="179" y="301"/>
                        <a:pt x="176" y="376"/>
                      </a:cubicBezTo>
                      <a:cubicBezTo>
                        <a:pt x="172" y="466"/>
                        <a:pt x="137" y="546"/>
                        <a:pt x="125" y="636"/>
                      </a:cubicBezTo>
                      <a:cubicBezTo>
                        <a:pt x="111" y="743"/>
                        <a:pt x="107" y="850"/>
                        <a:pt x="84" y="954"/>
                      </a:cubicBezTo>
                      <a:cubicBezTo>
                        <a:pt x="69" y="1026"/>
                        <a:pt x="39" y="1095"/>
                        <a:pt x="32" y="1171"/>
                      </a:cubicBezTo>
                      <a:cubicBezTo>
                        <a:pt x="25" y="1244"/>
                        <a:pt x="31" y="1322"/>
                        <a:pt x="21" y="1390"/>
                      </a:cubicBezTo>
                      <a:cubicBezTo>
                        <a:pt x="9" y="1472"/>
                        <a:pt x="0" y="1515"/>
                        <a:pt x="66" y="1561"/>
                      </a:cubicBezTo>
                      <a:cubicBezTo>
                        <a:pt x="111" y="1592"/>
                        <a:pt x="154" y="1641"/>
                        <a:pt x="208" y="1651"/>
                      </a:cubicBezTo>
                      <a:cubicBezTo>
                        <a:pt x="266" y="1663"/>
                        <a:pt x="334" y="1652"/>
                        <a:pt x="392" y="1658"/>
                      </a:cubicBezTo>
                      <a:cubicBezTo>
                        <a:pt x="446" y="1663"/>
                        <a:pt x="503" y="1671"/>
                        <a:pt x="561" y="1671"/>
                      </a:cubicBezTo>
                      <a:cubicBezTo>
                        <a:pt x="674" y="1671"/>
                        <a:pt x="793" y="1680"/>
                        <a:pt x="900" y="1658"/>
                      </a:cubicBezTo>
                      <a:cubicBezTo>
                        <a:pt x="942" y="1649"/>
                        <a:pt x="1014" y="1649"/>
                        <a:pt x="1045" y="1612"/>
                      </a:cubicBezTo>
                      <a:cubicBezTo>
                        <a:pt x="1088" y="1561"/>
                        <a:pt x="1070" y="1445"/>
                        <a:pt x="1070" y="1374"/>
                      </a:cubicBezTo>
                      <a:cubicBezTo>
                        <a:pt x="1070" y="1184"/>
                        <a:pt x="1076" y="994"/>
                        <a:pt x="1076" y="805"/>
                      </a:cubicBezTo>
                      <a:cubicBezTo>
                        <a:pt x="1076" y="561"/>
                        <a:pt x="1059" y="262"/>
                        <a:pt x="835" y="125"/>
                      </a:cubicBezTo>
                      <a:cubicBezTo>
                        <a:pt x="796" y="101"/>
                        <a:pt x="760" y="73"/>
                        <a:pt x="722" y="47"/>
                      </a:cubicBezTo>
                      <a:cubicBezTo>
                        <a:pt x="656" y="0"/>
                        <a:pt x="653" y="1"/>
                        <a:pt x="599" y="52"/>
                      </a:cubicBezTo>
                      <a:cubicBezTo>
                        <a:pt x="499" y="143"/>
                        <a:pt x="422" y="79"/>
                        <a:pt x="300" y="79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0" name="Freeform 162">
                  <a:extLst>
                    <a:ext uri="{FF2B5EF4-FFF2-40B4-BE49-F238E27FC236}">
                      <a16:creationId xmlns:a16="http://schemas.microsoft.com/office/drawing/2014/main" id="{056DD125-A51D-9FB5-F40E-DF26C85DD0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719011" y="2367643"/>
                  <a:ext cx="52323" cy="90160"/>
                </a:xfrm>
                <a:custGeom>
                  <a:avLst/>
                  <a:gdLst/>
                  <a:ahLst/>
                  <a:cxnLst>
                    <a:cxn ang="0">
                      <a:pos x="130" y="224"/>
                    </a:cxn>
                    <a:cxn ang="0">
                      <a:pos x="61" y="117"/>
                    </a:cxn>
                    <a:cxn ang="0">
                      <a:pos x="16" y="0"/>
                    </a:cxn>
                    <a:cxn ang="0">
                      <a:pos x="45" y="130"/>
                    </a:cxn>
                    <a:cxn ang="0">
                      <a:pos x="70" y="197"/>
                    </a:cxn>
                  </a:cxnLst>
                  <a:rect l="0" t="0" r="r" b="b"/>
                  <a:pathLst>
                    <a:path w="130" h="224">
                      <a:moveTo>
                        <a:pt x="130" y="224"/>
                      </a:moveTo>
                      <a:cubicBezTo>
                        <a:pt x="113" y="187"/>
                        <a:pt x="85" y="149"/>
                        <a:pt x="61" y="117"/>
                      </a:cubicBezTo>
                      <a:cubicBezTo>
                        <a:pt x="32" y="78"/>
                        <a:pt x="24" y="47"/>
                        <a:pt x="16" y="0"/>
                      </a:cubicBezTo>
                      <a:cubicBezTo>
                        <a:pt x="0" y="52"/>
                        <a:pt x="26" y="88"/>
                        <a:pt x="45" y="130"/>
                      </a:cubicBezTo>
                      <a:cubicBezTo>
                        <a:pt x="58" y="158"/>
                        <a:pt x="39" y="186"/>
                        <a:pt x="70" y="197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1" name="Freeform 163">
                  <a:extLst>
                    <a:ext uri="{FF2B5EF4-FFF2-40B4-BE49-F238E27FC236}">
                      <a16:creationId xmlns:a16="http://schemas.microsoft.com/office/drawing/2014/main" id="{BBF48D54-A2D3-B55A-045B-57EBA42559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813937" y="2423862"/>
                  <a:ext cx="178445" cy="57948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27" y="83"/>
                    </a:cxn>
                    <a:cxn ang="0">
                      <a:pos x="36" y="83"/>
                    </a:cxn>
                    <a:cxn ang="0">
                      <a:pos x="33" y="127"/>
                    </a:cxn>
                    <a:cxn ang="0">
                      <a:pos x="91" y="76"/>
                    </a:cxn>
                    <a:cxn ang="0">
                      <a:pos x="154" y="118"/>
                    </a:cxn>
                    <a:cxn ang="0">
                      <a:pos x="154" y="41"/>
                    </a:cxn>
                    <a:cxn ang="0">
                      <a:pos x="276" y="1"/>
                    </a:cxn>
                    <a:cxn ang="0">
                      <a:pos x="365" y="46"/>
                    </a:cxn>
                    <a:cxn ang="0">
                      <a:pos x="366" y="28"/>
                    </a:cxn>
                    <a:cxn ang="0">
                      <a:pos x="408" y="83"/>
                    </a:cxn>
                    <a:cxn ang="0">
                      <a:pos x="343" y="116"/>
                    </a:cxn>
                    <a:cxn ang="0">
                      <a:pos x="341" y="121"/>
                    </a:cxn>
                    <a:cxn ang="0">
                      <a:pos x="434" y="144"/>
                    </a:cxn>
                  </a:cxnLst>
                  <a:rect l="0" t="0" r="r" b="b"/>
                  <a:pathLst>
                    <a:path w="443" h="144">
                      <a:moveTo>
                        <a:pt x="0" y="126"/>
                      </a:moveTo>
                      <a:cubicBezTo>
                        <a:pt x="0" y="85"/>
                        <a:pt x="1" y="110"/>
                        <a:pt x="27" y="83"/>
                      </a:cubicBezTo>
                      <a:cubicBezTo>
                        <a:pt x="28" y="83"/>
                        <a:pt x="35" y="83"/>
                        <a:pt x="36" y="83"/>
                      </a:cubicBezTo>
                      <a:cubicBezTo>
                        <a:pt x="29" y="100"/>
                        <a:pt x="14" y="109"/>
                        <a:pt x="33" y="127"/>
                      </a:cubicBezTo>
                      <a:cubicBezTo>
                        <a:pt x="56" y="105"/>
                        <a:pt x="54" y="74"/>
                        <a:pt x="91" y="76"/>
                      </a:cubicBezTo>
                      <a:cubicBezTo>
                        <a:pt x="81" y="106"/>
                        <a:pt x="146" y="137"/>
                        <a:pt x="154" y="118"/>
                      </a:cubicBezTo>
                      <a:cubicBezTo>
                        <a:pt x="166" y="89"/>
                        <a:pt x="152" y="74"/>
                        <a:pt x="154" y="41"/>
                      </a:cubicBezTo>
                      <a:cubicBezTo>
                        <a:pt x="205" y="39"/>
                        <a:pt x="229" y="2"/>
                        <a:pt x="276" y="1"/>
                      </a:cubicBezTo>
                      <a:cubicBezTo>
                        <a:pt x="327" y="0"/>
                        <a:pt x="319" y="50"/>
                        <a:pt x="365" y="46"/>
                      </a:cubicBezTo>
                      <a:cubicBezTo>
                        <a:pt x="364" y="41"/>
                        <a:pt x="367" y="33"/>
                        <a:pt x="366" y="28"/>
                      </a:cubicBezTo>
                      <a:cubicBezTo>
                        <a:pt x="390" y="29"/>
                        <a:pt x="422" y="56"/>
                        <a:pt x="408" y="83"/>
                      </a:cubicBezTo>
                      <a:cubicBezTo>
                        <a:pt x="401" y="96"/>
                        <a:pt x="358" y="112"/>
                        <a:pt x="343" y="116"/>
                      </a:cubicBezTo>
                      <a:cubicBezTo>
                        <a:pt x="342" y="117"/>
                        <a:pt x="341" y="119"/>
                        <a:pt x="341" y="121"/>
                      </a:cubicBezTo>
                      <a:cubicBezTo>
                        <a:pt x="383" y="126"/>
                        <a:pt x="443" y="87"/>
                        <a:pt x="434" y="144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2" name="Freeform 164">
                  <a:extLst>
                    <a:ext uri="{FF2B5EF4-FFF2-40B4-BE49-F238E27FC236}">
                      <a16:creationId xmlns:a16="http://schemas.microsoft.com/office/drawing/2014/main" id="{71F58514-3F9A-5C04-5B6F-EAE46B460C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5001749" y="2418541"/>
                  <a:ext cx="61527" cy="70390"/>
                </a:xfrm>
                <a:custGeom>
                  <a:avLst/>
                  <a:gdLst/>
                  <a:ahLst/>
                  <a:cxnLst>
                    <a:cxn ang="0">
                      <a:pos x="35" y="147"/>
                    </a:cxn>
                    <a:cxn ang="0">
                      <a:pos x="0" y="63"/>
                    </a:cxn>
                    <a:cxn ang="0">
                      <a:pos x="65" y="147"/>
                    </a:cxn>
                    <a:cxn ang="0">
                      <a:pos x="110" y="48"/>
                    </a:cxn>
                    <a:cxn ang="0">
                      <a:pos x="123" y="127"/>
                    </a:cxn>
                    <a:cxn ang="0">
                      <a:pos x="66" y="173"/>
                    </a:cxn>
                    <a:cxn ang="0">
                      <a:pos x="22" y="130"/>
                    </a:cxn>
                  </a:cxnLst>
                  <a:rect l="0" t="0" r="r" b="b"/>
                  <a:pathLst>
                    <a:path w="153" h="175">
                      <a:moveTo>
                        <a:pt x="35" y="147"/>
                      </a:moveTo>
                      <a:cubicBezTo>
                        <a:pt x="40" y="110"/>
                        <a:pt x="16" y="92"/>
                        <a:pt x="0" y="63"/>
                      </a:cubicBezTo>
                      <a:cubicBezTo>
                        <a:pt x="42" y="64"/>
                        <a:pt x="32" y="137"/>
                        <a:pt x="65" y="147"/>
                      </a:cubicBezTo>
                      <a:cubicBezTo>
                        <a:pt x="125" y="166"/>
                        <a:pt x="90" y="71"/>
                        <a:pt x="110" y="48"/>
                      </a:cubicBezTo>
                      <a:cubicBezTo>
                        <a:pt x="153" y="0"/>
                        <a:pt x="129" y="108"/>
                        <a:pt x="123" y="127"/>
                      </a:cubicBezTo>
                      <a:cubicBezTo>
                        <a:pt x="116" y="153"/>
                        <a:pt x="96" y="175"/>
                        <a:pt x="66" y="173"/>
                      </a:cubicBezTo>
                      <a:cubicBezTo>
                        <a:pt x="34" y="171"/>
                        <a:pt x="29" y="136"/>
                        <a:pt x="22" y="130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3" name="Freeform 165">
                  <a:extLst>
                    <a:ext uri="{FF2B5EF4-FFF2-40B4-BE49-F238E27FC236}">
                      <a16:creationId xmlns:a16="http://schemas.microsoft.com/office/drawing/2014/main" id="{658DA6AA-3CA4-999E-94C0-FD72BD038D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848554" y="1747700"/>
                  <a:ext cx="177592" cy="211850"/>
                </a:xfrm>
                <a:custGeom>
                  <a:avLst/>
                  <a:gdLst/>
                  <a:ahLst/>
                  <a:cxnLst>
                    <a:cxn ang="0">
                      <a:pos x="26" y="61"/>
                    </a:cxn>
                    <a:cxn ang="0">
                      <a:pos x="382" y="343"/>
                    </a:cxn>
                    <a:cxn ang="0">
                      <a:pos x="366" y="88"/>
                    </a:cxn>
                    <a:cxn ang="0">
                      <a:pos x="49" y="80"/>
                    </a:cxn>
                  </a:cxnLst>
                  <a:rect l="0" t="0" r="r" b="b"/>
                  <a:pathLst>
                    <a:path w="441" h="526">
                      <a:moveTo>
                        <a:pt x="26" y="61"/>
                      </a:moveTo>
                      <a:cubicBezTo>
                        <a:pt x="0" y="249"/>
                        <a:pt x="187" y="526"/>
                        <a:pt x="382" y="343"/>
                      </a:cubicBezTo>
                      <a:cubicBezTo>
                        <a:pt x="441" y="287"/>
                        <a:pt x="409" y="148"/>
                        <a:pt x="366" y="88"/>
                      </a:cubicBezTo>
                      <a:cubicBezTo>
                        <a:pt x="305" y="4"/>
                        <a:pt x="188" y="0"/>
                        <a:pt x="49" y="80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4" name="Freeform 167">
                  <a:extLst>
                    <a:ext uri="{FF2B5EF4-FFF2-40B4-BE49-F238E27FC236}">
                      <a16:creationId xmlns:a16="http://schemas.microsoft.com/office/drawing/2014/main" id="{5B930426-F700-620E-D57A-BDBC511C5F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5098450" y="2526844"/>
                  <a:ext cx="98681" cy="147767"/>
                </a:xfrm>
                <a:custGeom>
                  <a:avLst/>
                  <a:gdLst/>
                  <a:ahLst/>
                  <a:cxnLst>
                    <a:cxn ang="0">
                      <a:pos x="215" y="161"/>
                    </a:cxn>
                    <a:cxn ang="0">
                      <a:pos x="170" y="247"/>
                    </a:cxn>
                    <a:cxn ang="0">
                      <a:pos x="71" y="357"/>
                    </a:cxn>
                    <a:cxn ang="0">
                      <a:pos x="6" y="227"/>
                    </a:cxn>
                    <a:cxn ang="0">
                      <a:pos x="221" y="148"/>
                    </a:cxn>
                  </a:cxnLst>
                  <a:rect l="0" t="0" r="r" b="b"/>
                  <a:pathLst>
                    <a:path w="245" h="367">
                      <a:moveTo>
                        <a:pt x="215" y="161"/>
                      </a:moveTo>
                      <a:cubicBezTo>
                        <a:pt x="237" y="200"/>
                        <a:pt x="202" y="231"/>
                        <a:pt x="170" y="247"/>
                      </a:cubicBezTo>
                      <a:cubicBezTo>
                        <a:pt x="170" y="302"/>
                        <a:pt x="133" y="367"/>
                        <a:pt x="71" y="357"/>
                      </a:cubicBezTo>
                      <a:cubicBezTo>
                        <a:pt x="22" y="349"/>
                        <a:pt x="0" y="278"/>
                        <a:pt x="6" y="227"/>
                      </a:cubicBezTo>
                      <a:cubicBezTo>
                        <a:pt x="17" y="135"/>
                        <a:pt x="245" y="0"/>
                        <a:pt x="221" y="148"/>
                      </a:cubicBezTo>
                    </a:path>
                  </a:pathLst>
                </a:custGeom>
                <a:solidFill>
                  <a:srgbClr val="35343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5" name="Freeform 168">
                  <a:extLst>
                    <a:ext uri="{FF2B5EF4-FFF2-40B4-BE49-F238E27FC236}">
                      <a16:creationId xmlns:a16="http://schemas.microsoft.com/office/drawing/2014/main" id="{7AB50473-F51F-0567-29E2-86120D830F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656304" y="2565949"/>
                  <a:ext cx="74480" cy="103795"/>
                </a:xfrm>
                <a:custGeom>
                  <a:avLst/>
                  <a:gdLst/>
                  <a:ahLst/>
                  <a:cxnLst>
                    <a:cxn ang="0">
                      <a:pos x="110" y="4"/>
                    </a:cxn>
                    <a:cxn ang="0">
                      <a:pos x="73" y="71"/>
                    </a:cxn>
                    <a:cxn ang="0">
                      <a:pos x="74" y="134"/>
                    </a:cxn>
                    <a:cxn ang="0">
                      <a:pos x="178" y="229"/>
                    </a:cxn>
                    <a:cxn ang="0">
                      <a:pos x="126" y="249"/>
                    </a:cxn>
                    <a:cxn ang="0">
                      <a:pos x="73" y="210"/>
                    </a:cxn>
                    <a:cxn ang="0">
                      <a:pos x="10" y="90"/>
                    </a:cxn>
                    <a:cxn ang="0">
                      <a:pos x="107" y="0"/>
                    </a:cxn>
                  </a:cxnLst>
                  <a:rect l="0" t="0" r="r" b="b"/>
                  <a:pathLst>
                    <a:path w="185" h="258">
                      <a:moveTo>
                        <a:pt x="110" y="4"/>
                      </a:moveTo>
                      <a:cubicBezTo>
                        <a:pt x="131" y="37"/>
                        <a:pt x="94" y="53"/>
                        <a:pt x="73" y="71"/>
                      </a:cubicBezTo>
                      <a:cubicBezTo>
                        <a:pt x="44" y="98"/>
                        <a:pt x="53" y="104"/>
                        <a:pt x="74" y="134"/>
                      </a:cubicBezTo>
                      <a:cubicBezTo>
                        <a:pt x="106" y="179"/>
                        <a:pt x="109" y="228"/>
                        <a:pt x="178" y="229"/>
                      </a:cubicBezTo>
                      <a:cubicBezTo>
                        <a:pt x="185" y="258"/>
                        <a:pt x="143" y="255"/>
                        <a:pt x="126" y="249"/>
                      </a:cubicBezTo>
                      <a:cubicBezTo>
                        <a:pt x="109" y="244"/>
                        <a:pt x="85" y="223"/>
                        <a:pt x="73" y="210"/>
                      </a:cubicBezTo>
                      <a:cubicBezTo>
                        <a:pt x="45" y="182"/>
                        <a:pt x="0" y="133"/>
                        <a:pt x="10" y="90"/>
                      </a:cubicBezTo>
                      <a:cubicBezTo>
                        <a:pt x="20" y="49"/>
                        <a:pt x="76" y="24"/>
                        <a:pt x="107" y="0"/>
                      </a:cubicBezTo>
                    </a:path>
                  </a:pathLst>
                </a:custGeom>
                <a:solidFill>
                  <a:srgbClr val="3333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6" name="Freeform 169">
                  <a:extLst>
                    <a:ext uri="{FF2B5EF4-FFF2-40B4-BE49-F238E27FC236}">
                      <a16:creationId xmlns:a16="http://schemas.microsoft.com/office/drawing/2014/main" id="{D35E5D09-A01A-379F-64D7-94F5F43120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971007" y="2064482"/>
                  <a:ext cx="197533" cy="369161"/>
                </a:xfrm>
                <a:custGeom>
                  <a:avLst/>
                  <a:gdLst/>
                  <a:ahLst/>
                  <a:cxnLst>
                    <a:cxn ang="0">
                      <a:pos x="127" y="186"/>
                    </a:cxn>
                    <a:cxn ang="0">
                      <a:pos x="7" y="0"/>
                    </a:cxn>
                    <a:cxn ang="0">
                      <a:pos x="133" y="262"/>
                    </a:cxn>
                    <a:cxn ang="0">
                      <a:pos x="124" y="299"/>
                    </a:cxn>
                    <a:cxn ang="0">
                      <a:pos x="79" y="250"/>
                    </a:cxn>
                    <a:cxn ang="0">
                      <a:pos x="26" y="252"/>
                    </a:cxn>
                    <a:cxn ang="0">
                      <a:pos x="49" y="316"/>
                    </a:cxn>
                    <a:cxn ang="0">
                      <a:pos x="107" y="382"/>
                    </a:cxn>
                    <a:cxn ang="0">
                      <a:pos x="143" y="519"/>
                    </a:cxn>
                    <a:cxn ang="0">
                      <a:pos x="111" y="639"/>
                    </a:cxn>
                    <a:cxn ang="0">
                      <a:pos x="179" y="614"/>
                    </a:cxn>
                    <a:cxn ang="0">
                      <a:pos x="111" y="698"/>
                    </a:cxn>
                    <a:cxn ang="0">
                      <a:pos x="72" y="805"/>
                    </a:cxn>
                    <a:cxn ang="0">
                      <a:pos x="166" y="731"/>
                    </a:cxn>
                    <a:cxn ang="0">
                      <a:pos x="234" y="799"/>
                    </a:cxn>
                    <a:cxn ang="0">
                      <a:pos x="286" y="777"/>
                    </a:cxn>
                    <a:cxn ang="0">
                      <a:pos x="266" y="847"/>
                    </a:cxn>
                    <a:cxn ang="0">
                      <a:pos x="244" y="903"/>
                    </a:cxn>
                    <a:cxn ang="0">
                      <a:pos x="310" y="877"/>
                    </a:cxn>
                    <a:cxn ang="0">
                      <a:pos x="385" y="803"/>
                    </a:cxn>
                    <a:cxn ang="0">
                      <a:pos x="431" y="689"/>
                    </a:cxn>
                    <a:cxn ang="0">
                      <a:pos x="466" y="542"/>
                    </a:cxn>
                    <a:cxn ang="0">
                      <a:pos x="402" y="237"/>
                    </a:cxn>
                    <a:cxn ang="0">
                      <a:pos x="323" y="186"/>
                    </a:cxn>
                    <a:cxn ang="0">
                      <a:pos x="248" y="209"/>
                    </a:cxn>
                    <a:cxn ang="0">
                      <a:pos x="111" y="180"/>
                    </a:cxn>
                    <a:cxn ang="0">
                      <a:pos x="124" y="183"/>
                    </a:cxn>
                  </a:cxnLst>
                  <a:rect l="0" t="0" r="r" b="b"/>
                  <a:pathLst>
                    <a:path w="491" h="917">
                      <a:moveTo>
                        <a:pt x="127" y="186"/>
                      </a:moveTo>
                      <a:cubicBezTo>
                        <a:pt x="43" y="152"/>
                        <a:pt x="50" y="58"/>
                        <a:pt x="7" y="0"/>
                      </a:cubicBezTo>
                      <a:cubicBezTo>
                        <a:pt x="0" y="103"/>
                        <a:pt x="76" y="187"/>
                        <a:pt x="133" y="262"/>
                      </a:cubicBezTo>
                      <a:cubicBezTo>
                        <a:pt x="148" y="281"/>
                        <a:pt x="166" y="312"/>
                        <a:pt x="124" y="299"/>
                      </a:cubicBezTo>
                      <a:cubicBezTo>
                        <a:pt x="105" y="293"/>
                        <a:pt x="92" y="263"/>
                        <a:pt x="79" y="250"/>
                      </a:cubicBezTo>
                      <a:cubicBezTo>
                        <a:pt x="61" y="233"/>
                        <a:pt x="38" y="221"/>
                        <a:pt x="26" y="252"/>
                      </a:cubicBezTo>
                      <a:cubicBezTo>
                        <a:pt x="17" y="276"/>
                        <a:pt x="37" y="298"/>
                        <a:pt x="49" y="316"/>
                      </a:cubicBezTo>
                      <a:cubicBezTo>
                        <a:pt x="68" y="343"/>
                        <a:pt x="66" y="399"/>
                        <a:pt x="107" y="382"/>
                      </a:cubicBezTo>
                      <a:cubicBezTo>
                        <a:pt x="108" y="429"/>
                        <a:pt x="122" y="480"/>
                        <a:pt x="143" y="519"/>
                      </a:cubicBezTo>
                      <a:cubicBezTo>
                        <a:pt x="176" y="579"/>
                        <a:pt x="150" y="590"/>
                        <a:pt x="111" y="639"/>
                      </a:cubicBezTo>
                      <a:cubicBezTo>
                        <a:pt x="137" y="643"/>
                        <a:pt x="162" y="633"/>
                        <a:pt x="179" y="614"/>
                      </a:cubicBezTo>
                      <a:cubicBezTo>
                        <a:pt x="170" y="648"/>
                        <a:pt x="134" y="672"/>
                        <a:pt x="111" y="698"/>
                      </a:cubicBezTo>
                      <a:cubicBezTo>
                        <a:pt x="79" y="735"/>
                        <a:pt x="69" y="757"/>
                        <a:pt x="72" y="805"/>
                      </a:cubicBezTo>
                      <a:cubicBezTo>
                        <a:pt x="112" y="798"/>
                        <a:pt x="132" y="736"/>
                        <a:pt x="166" y="731"/>
                      </a:cubicBezTo>
                      <a:cubicBezTo>
                        <a:pt x="222" y="722"/>
                        <a:pt x="192" y="808"/>
                        <a:pt x="234" y="799"/>
                      </a:cubicBezTo>
                      <a:cubicBezTo>
                        <a:pt x="245" y="776"/>
                        <a:pt x="261" y="768"/>
                        <a:pt x="286" y="777"/>
                      </a:cubicBezTo>
                      <a:cubicBezTo>
                        <a:pt x="287" y="806"/>
                        <a:pt x="284" y="827"/>
                        <a:pt x="266" y="847"/>
                      </a:cubicBezTo>
                      <a:cubicBezTo>
                        <a:pt x="255" y="859"/>
                        <a:pt x="218" y="882"/>
                        <a:pt x="244" y="903"/>
                      </a:cubicBezTo>
                      <a:cubicBezTo>
                        <a:pt x="262" y="917"/>
                        <a:pt x="299" y="886"/>
                        <a:pt x="310" y="877"/>
                      </a:cubicBezTo>
                      <a:cubicBezTo>
                        <a:pt x="332" y="857"/>
                        <a:pt x="368" y="827"/>
                        <a:pt x="385" y="803"/>
                      </a:cubicBezTo>
                      <a:cubicBezTo>
                        <a:pt x="407" y="770"/>
                        <a:pt x="415" y="725"/>
                        <a:pt x="431" y="689"/>
                      </a:cubicBezTo>
                      <a:cubicBezTo>
                        <a:pt x="451" y="642"/>
                        <a:pt x="460" y="593"/>
                        <a:pt x="466" y="542"/>
                      </a:cubicBezTo>
                      <a:cubicBezTo>
                        <a:pt x="480" y="434"/>
                        <a:pt x="491" y="313"/>
                        <a:pt x="402" y="237"/>
                      </a:cubicBezTo>
                      <a:cubicBezTo>
                        <a:pt x="384" y="222"/>
                        <a:pt x="347" y="187"/>
                        <a:pt x="323" y="186"/>
                      </a:cubicBezTo>
                      <a:cubicBezTo>
                        <a:pt x="295" y="184"/>
                        <a:pt x="278" y="208"/>
                        <a:pt x="248" y="209"/>
                      </a:cubicBezTo>
                      <a:cubicBezTo>
                        <a:pt x="208" y="209"/>
                        <a:pt x="143" y="202"/>
                        <a:pt x="111" y="180"/>
                      </a:cubicBezTo>
                      <a:cubicBezTo>
                        <a:pt x="117" y="178"/>
                        <a:pt x="118" y="182"/>
                        <a:pt x="124" y="183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7" name="Freeform 170">
                  <a:extLst>
                    <a:ext uri="{FF2B5EF4-FFF2-40B4-BE49-F238E27FC236}">
                      <a16:creationId xmlns:a16="http://schemas.microsoft.com/office/drawing/2014/main" id="{126564C9-1169-2C2B-891C-558E2D3407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753818" y="2182783"/>
                  <a:ext cx="99022" cy="190035"/>
                </a:xfrm>
                <a:custGeom>
                  <a:avLst/>
                  <a:gdLst/>
                  <a:ahLst/>
                  <a:cxnLst>
                    <a:cxn ang="0">
                      <a:pos x="224" y="69"/>
                    </a:cxn>
                    <a:cxn ang="0">
                      <a:pos x="194" y="288"/>
                    </a:cxn>
                    <a:cxn ang="0">
                      <a:pos x="158" y="326"/>
                    </a:cxn>
                    <a:cxn ang="0">
                      <a:pos x="103" y="347"/>
                    </a:cxn>
                    <a:cxn ang="0">
                      <a:pos x="109" y="467"/>
                    </a:cxn>
                    <a:cxn ang="0">
                      <a:pos x="76" y="455"/>
                    </a:cxn>
                    <a:cxn ang="0">
                      <a:pos x="31" y="451"/>
                    </a:cxn>
                    <a:cxn ang="0">
                      <a:pos x="5" y="386"/>
                    </a:cxn>
                    <a:cxn ang="0">
                      <a:pos x="93" y="278"/>
                    </a:cxn>
                    <a:cxn ang="0">
                      <a:pos x="106" y="199"/>
                    </a:cxn>
                    <a:cxn ang="0">
                      <a:pos x="149" y="145"/>
                    </a:cxn>
                    <a:cxn ang="0">
                      <a:pos x="220" y="18"/>
                    </a:cxn>
                    <a:cxn ang="0">
                      <a:pos x="204" y="105"/>
                    </a:cxn>
                  </a:cxnLst>
                  <a:rect l="0" t="0" r="r" b="b"/>
                  <a:pathLst>
                    <a:path w="246" h="472">
                      <a:moveTo>
                        <a:pt x="224" y="69"/>
                      </a:moveTo>
                      <a:cubicBezTo>
                        <a:pt x="166" y="133"/>
                        <a:pt x="246" y="222"/>
                        <a:pt x="194" y="288"/>
                      </a:cubicBezTo>
                      <a:cubicBezTo>
                        <a:pt x="186" y="298"/>
                        <a:pt x="170" y="320"/>
                        <a:pt x="158" y="326"/>
                      </a:cubicBezTo>
                      <a:cubicBezTo>
                        <a:pt x="135" y="337"/>
                        <a:pt x="121" y="326"/>
                        <a:pt x="103" y="347"/>
                      </a:cubicBezTo>
                      <a:cubicBezTo>
                        <a:pt x="78" y="376"/>
                        <a:pt x="86" y="438"/>
                        <a:pt x="109" y="467"/>
                      </a:cubicBezTo>
                      <a:cubicBezTo>
                        <a:pt x="91" y="472"/>
                        <a:pt x="89" y="458"/>
                        <a:pt x="76" y="455"/>
                      </a:cubicBezTo>
                      <a:cubicBezTo>
                        <a:pt x="62" y="451"/>
                        <a:pt x="44" y="456"/>
                        <a:pt x="31" y="451"/>
                      </a:cubicBezTo>
                      <a:cubicBezTo>
                        <a:pt x="6" y="442"/>
                        <a:pt x="0" y="411"/>
                        <a:pt x="5" y="386"/>
                      </a:cubicBezTo>
                      <a:cubicBezTo>
                        <a:pt x="16" y="334"/>
                        <a:pt x="83" y="333"/>
                        <a:pt x="93" y="278"/>
                      </a:cubicBezTo>
                      <a:cubicBezTo>
                        <a:pt x="99" y="250"/>
                        <a:pt x="91" y="224"/>
                        <a:pt x="106" y="199"/>
                      </a:cubicBezTo>
                      <a:cubicBezTo>
                        <a:pt x="119" y="179"/>
                        <a:pt x="139" y="167"/>
                        <a:pt x="149" y="145"/>
                      </a:cubicBezTo>
                      <a:cubicBezTo>
                        <a:pt x="162" y="116"/>
                        <a:pt x="163" y="0"/>
                        <a:pt x="220" y="18"/>
                      </a:cubicBezTo>
                      <a:cubicBezTo>
                        <a:pt x="227" y="61"/>
                        <a:pt x="223" y="71"/>
                        <a:pt x="204" y="105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8" name="Freeform 171">
                  <a:extLst>
                    <a:ext uri="{FF2B5EF4-FFF2-40B4-BE49-F238E27FC236}">
                      <a16:creationId xmlns:a16="http://schemas.microsoft.com/office/drawing/2014/main" id="{9CCE74E6-447D-FE5C-447D-9FC78D4963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799957" y="1980427"/>
                  <a:ext cx="53857" cy="130894"/>
                </a:xfrm>
                <a:custGeom>
                  <a:avLst/>
                  <a:gdLst/>
                  <a:ahLst/>
                  <a:cxnLst>
                    <a:cxn ang="0">
                      <a:pos x="48" y="3"/>
                    </a:cxn>
                    <a:cxn ang="0">
                      <a:pos x="43" y="294"/>
                    </a:cxn>
                    <a:cxn ang="0">
                      <a:pos x="2" y="266"/>
                    </a:cxn>
                    <a:cxn ang="0">
                      <a:pos x="9" y="134"/>
                    </a:cxn>
                    <a:cxn ang="0">
                      <a:pos x="61" y="0"/>
                    </a:cxn>
                  </a:cxnLst>
                  <a:rect l="0" t="0" r="r" b="b"/>
                  <a:pathLst>
                    <a:path w="134" h="325">
                      <a:moveTo>
                        <a:pt x="48" y="3"/>
                      </a:moveTo>
                      <a:cubicBezTo>
                        <a:pt x="134" y="34"/>
                        <a:pt x="93" y="246"/>
                        <a:pt x="43" y="294"/>
                      </a:cubicBezTo>
                      <a:cubicBezTo>
                        <a:pt x="10" y="325"/>
                        <a:pt x="0" y="313"/>
                        <a:pt x="2" y="266"/>
                      </a:cubicBezTo>
                      <a:cubicBezTo>
                        <a:pt x="5" y="222"/>
                        <a:pt x="11" y="179"/>
                        <a:pt x="9" y="134"/>
                      </a:cubicBezTo>
                      <a:cubicBezTo>
                        <a:pt x="6" y="67"/>
                        <a:pt x="2" y="34"/>
                        <a:pt x="61" y="0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9" name="Freeform 172">
                  <a:extLst>
                    <a:ext uri="{FF2B5EF4-FFF2-40B4-BE49-F238E27FC236}">
                      <a16:creationId xmlns:a16="http://schemas.microsoft.com/office/drawing/2014/main" id="{B6B87196-3CFF-B704-E275-8F50F04500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5002242" y="1945027"/>
                  <a:ext cx="59993" cy="161061"/>
                </a:xfrm>
                <a:custGeom>
                  <a:avLst/>
                  <a:gdLst/>
                  <a:ahLst/>
                  <a:cxnLst>
                    <a:cxn ang="0">
                      <a:pos x="25" y="0"/>
                    </a:cxn>
                    <a:cxn ang="0">
                      <a:pos x="65" y="217"/>
                    </a:cxn>
                    <a:cxn ang="0">
                      <a:pos x="98" y="310"/>
                    </a:cxn>
                    <a:cxn ang="0">
                      <a:pos x="149" y="394"/>
                    </a:cxn>
                    <a:cxn ang="0">
                      <a:pos x="55" y="267"/>
                    </a:cxn>
                    <a:cxn ang="0">
                      <a:pos x="21" y="176"/>
                    </a:cxn>
                    <a:cxn ang="0">
                      <a:pos x="3" y="85"/>
                    </a:cxn>
                    <a:cxn ang="0">
                      <a:pos x="29" y="144"/>
                    </a:cxn>
                    <a:cxn ang="0">
                      <a:pos x="38" y="65"/>
                    </a:cxn>
                  </a:cxnLst>
                  <a:rect l="0" t="0" r="r" b="b"/>
                  <a:pathLst>
                    <a:path w="149" h="400">
                      <a:moveTo>
                        <a:pt x="25" y="0"/>
                      </a:moveTo>
                      <a:cubicBezTo>
                        <a:pt x="26" y="76"/>
                        <a:pt x="51" y="144"/>
                        <a:pt x="65" y="217"/>
                      </a:cubicBezTo>
                      <a:cubicBezTo>
                        <a:pt x="71" y="251"/>
                        <a:pt x="77" y="281"/>
                        <a:pt x="98" y="310"/>
                      </a:cubicBezTo>
                      <a:cubicBezTo>
                        <a:pt x="116" y="335"/>
                        <a:pt x="144" y="362"/>
                        <a:pt x="149" y="394"/>
                      </a:cubicBezTo>
                      <a:cubicBezTo>
                        <a:pt x="107" y="400"/>
                        <a:pt x="68" y="296"/>
                        <a:pt x="55" y="267"/>
                      </a:cubicBezTo>
                      <a:cubicBezTo>
                        <a:pt x="43" y="238"/>
                        <a:pt x="30" y="208"/>
                        <a:pt x="21" y="176"/>
                      </a:cubicBezTo>
                      <a:cubicBezTo>
                        <a:pt x="14" y="146"/>
                        <a:pt x="17" y="111"/>
                        <a:pt x="3" y="85"/>
                      </a:cubicBezTo>
                      <a:cubicBezTo>
                        <a:pt x="0" y="102"/>
                        <a:pt x="14" y="134"/>
                        <a:pt x="29" y="144"/>
                      </a:cubicBezTo>
                      <a:cubicBezTo>
                        <a:pt x="42" y="122"/>
                        <a:pt x="38" y="92"/>
                        <a:pt x="38" y="65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0" name="Freeform 173">
                  <a:extLst>
                    <a:ext uri="{FF2B5EF4-FFF2-40B4-BE49-F238E27FC236}">
                      <a16:creationId xmlns:a16="http://schemas.microsoft.com/office/drawing/2014/main" id="{F0AECE79-21F1-3F5E-33DC-683A467F04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924330" y="1841838"/>
                  <a:ext cx="131234" cy="135325"/>
                </a:xfrm>
                <a:custGeom>
                  <a:avLst/>
                  <a:gdLst/>
                  <a:ahLst/>
                  <a:cxnLst>
                    <a:cxn ang="0">
                      <a:pos x="177" y="266"/>
                    </a:cxn>
                    <a:cxn ang="0">
                      <a:pos x="267" y="187"/>
                    </a:cxn>
                    <a:cxn ang="0">
                      <a:pos x="282" y="34"/>
                    </a:cxn>
                    <a:cxn ang="0">
                      <a:pos x="180" y="188"/>
                    </a:cxn>
                    <a:cxn ang="0">
                      <a:pos x="169" y="275"/>
                    </a:cxn>
                    <a:cxn ang="0">
                      <a:pos x="134" y="282"/>
                    </a:cxn>
                    <a:cxn ang="0">
                      <a:pos x="115" y="282"/>
                    </a:cxn>
                    <a:cxn ang="0">
                      <a:pos x="104" y="298"/>
                    </a:cxn>
                    <a:cxn ang="0">
                      <a:pos x="24" y="260"/>
                    </a:cxn>
                    <a:cxn ang="0">
                      <a:pos x="144" y="155"/>
                    </a:cxn>
                  </a:cxnLst>
                  <a:rect l="0" t="0" r="r" b="b"/>
                  <a:pathLst>
                    <a:path w="326" h="336">
                      <a:moveTo>
                        <a:pt x="177" y="266"/>
                      </a:moveTo>
                      <a:cubicBezTo>
                        <a:pt x="186" y="318"/>
                        <a:pt x="258" y="202"/>
                        <a:pt x="267" y="187"/>
                      </a:cubicBezTo>
                      <a:cubicBezTo>
                        <a:pt x="287" y="153"/>
                        <a:pt x="326" y="57"/>
                        <a:pt x="282" y="34"/>
                      </a:cubicBezTo>
                      <a:cubicBezTo>
                        <a:pt x="213" y="0"/>
                        <a:pt x="180" y="141"/>
                        <a:pt x="180" y="188"/>
                      </a:cubicBezTo>
                      <a:cubicBezTo>
                        <a:pt x="180" y="212"/>
                        <a:pt x="189" y="258"/>
                        <a:pt x="169" y="275"/>
                      </a:cubicBezTo>
                      <a:cubicBezTo>
                        <a:pt x="163" y="281"/>
                        <a:pt x="143" y="280"/>
                        <a:pt x="134" y="282"/>
                      </a:cubicBezTo>
                      <a:cubicBezTo>
                        <a:pt x="129" y="284"/>
                        <a:pt x="120" y="280"/>
                        <a:pt x="115" y="282"/>
                      </a:cubicBezTo>
                      <a:cubicBezTo>
                        <a:pt x="107" y="286"/>
                        <a:pt x="110" y="295"/>
                        <a:pt x="104" y="298"/>
                      </a:cubicBezTo>
                      <a:cubicBezTo>
                        <a:pt x="60" y="325"/>
                        <a:pt x="0" y="336"/>
                        <a:pt x="24" y="260"/>
                      </a:cubicBezTo>
                      <a:cubicBezTo>
                        <a:pt x="42" y="204"/>
                        <a:pt x="110" y="200"/>
                        <a:pt x="144" y="155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1" name="Freeform 174">
                  <a:extLst>
                    <a:ext uri="{FF2B5EF4-FFF2-40B4-BE49-F238E27FC236}">
                      <a16:creationId xmlns:a16="http://schemas.microsoft.com/office/drawing/2014/main" id="{292C8C96-9DF9-3621-37E4-9103C5EB08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828151" y="1855173"/>
                  <a:ext cx="100215" cy="115896"/>
                </a:xfrm>
                <a:custGeom>
                  <a:avLst/>
                  <a:gdLst/>
                  <a:ahLst/>
                  <a:cxnLst>
                    <a:cxn ang="0">
                      <a:pos x="0" y="38"/>
                    </a:cxn>
                    <a:cxn ang="0">
                      <a:pos x="24" y="96"/>
                    </a:cxn>
                    <a:cxn ang="0">
                      <a:pos x="55" y="156"/>
                    </a:cxn>
                    <a:cxn ang="0">
                      <a:pos x="92" y="288"/>
                    </a:cxn>
                    <a:cxn ang="0">
                      <a:pos x="108" y="237"/>
                    </a:cxn>
                    <a:cxn ang="0">
                      <a:pos x="158" y="244"/>
                    </a:cxn>
                    <a:cxn ang="0">
                      <a:pos x="190" y="230"/>
                    </a:cxn>
                    <a:cxn ang="0">
                      <a:pos x="213" y="247"/>
                    </a:cxn>
                    <a:cxn ang="0">
                      <a:pos x="233" y="216"/>
                    </a:cxn>
                    <a:cxn ang="0">
                      <a:pos x="174" y="180"/>
                    </a:cxn>
                    <a:cxn ang="0">
                      <a:pos x="115" y="110"/>
                    </a:cxn>
                    <a:cxn ang="0">
                      <a:pos x="76" y="35"/>
                    </a:cxn>
                    <a:cxn ang="0">
                      <a:pos x="0" y="41"/>
                    </a:cxn>
                  </a:cxnLst>
                  <a:rect l="0" t="0" r="r" b="b"/>
                  <a:pathLst>
                    <a:path w="249" h="288">
                      <a:moveTo>
                        <a:pt x="0" y="38"/>
                      </a:moveTo>
                      <a:cubicBezTo>
                        <a:pt x="15" y="53"/>
                        <a:pt x="15" y="78"/>
                        <a:pt x="24" y="96"/>
                      </a:cubicBezTo>
                      <a:cubicBezTo>
                        <a:pt x="35" y="117"/>
                        <a:pt x="47" y="134"/>
                        <a:pt x="55" y="156"/>
                      </a:cubicBezTo>
                      <a:cubicBezTo>
                        <a:pt x="72" y="201"/>
                        <a:pt x="79" y="242"/>
                        <a:pt x="92" y="288"/>
                      </a:cubicBezTo>
                      <a:cubicBezTo>
                        <a:pt x="92" y="266"/>
                        <a:pt x="87" y="247"/>
                        <a:pt x="108" y="237"/>
                      </a:cubicBezTo>
                      <a:cubicBezTo>
                        <a:pt x="128" y="227"/>
                        <a:pt x="142" y="245"/>
                        <a:pt x="158" y="244"/>
                      </a:cubicBezTo>
                      <a:cubicBezTo>
                        <a:pt x="170" y="243"/>
                        <a:pt x="175" y="229"/>
                        <a:pt x="190" y="230"/>
                      </a:cubicBezTo>
                      <a:cubicBezTo>
                        <a:pt x="203" y="231"/>
                        <a:pt x="208" y="245"/>
                        <a:pt x="213" y="247"/>
                      </a:cubicBezTo>
                      <a:cubicBezTo>
                        <a:pt x="236" y="252"/>
                        <a:pt x="249" y="241"/>
                        <a:pt x="233" y="216"/>
                      </a:cubicBezTo>
                      <a:cubicBezTo>
                        <a:pt x="223" y="201"/>
                        <a:pt x="190" y="191"/>
                        <a:pt x="174" y="180"/>
                      </a:cubicBezTo>
                      <a:cubicBezTo>
                        <a:pt x="147" y="162"/>
                        <a:pt x="131" y="138"/>
                        <a:pt x="115" y="110"/>
                      </a:cubicBezTo>
                      <a:cubicBezTo>
                        <a:pt x="102" y="85"/>
                        <a:pt x="94" y="57"/>
                        <a:pt x="76" y="35"/>
                      </a:cubicBezTo>
                      <a:cubicBezTo>
                        <a:pt x="47" y="0"/>
                        <a:pt x="35" y="24"/>
                        <a:pt x="0" y="41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2" name="Freeform 175">
                  <a:extLst>
                    <a:ext uri="{FF2B5EF4-FFF2-40B4-BE49-F238E27FC236}">
                      <a16:creationId xmlns:a16="http://schemas.microsoft.com/office/drawing/2014/main" id="{6908268D-EC0F-43D3-2A2F-1FCF909321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792222" y="3374243"/>
                  <a:ext cx="98681" cy="218668"/>
                </a:xfrm>
                <a:custGeom>
                  <a:avLst/>
                  <a:gdLst/>
                  <a:ahLst/>
                  <a:cxnLst>
                    <a:cxn ang="0">
                      <a:pos x="140" y="0"/>
                    </a:cxn>
                    <a:cxn ang="0">
                      <a:pos x="114" y="115"/>
                    </a:cxn>
                    <a:cxn ang="0">
                      <a:pos x="155" y="167"/>
                    </a:cxn>
                    <a:cxn ang="0">
                      <a:pos x="167" y="253"/>
                    </a:cxn>
                    <a:cxn ang="0">
                      <a:pos x="163" y="300"/>
                    </a:cxn>
                    <a:cxn ang="0">
                      <a:pos x="179" y="347"/>
                    </a:cxn>
                    <a:cxn ang="0">
                      <a:pos x="137" y="385"/>
                    </a:cxn>
                    <a:cxn ang="0">
                      <a:pos x="127" y="419"/>
                    </a:cxn>
                    <a:cxn ang="0">
                      <a:pos x="92" y="464"/>
                    </a:cxn>
                    <a:cxn ang="0">
                      <a:pos x="26" y="473"/>
                    </a:cxn>
                    <a:cxn ang="0">
                      <a:pos x="29" y="506"/>
                    </a:cxn>
                    <a:cxn ang="0">
                      <a:pos x="6" y="522"/>
                    </a:cxn>
                    <a:cxn ang="0">
                      <a:pos x="42" y="539"/>
                    </a:cxn>
                    <a:cxn ang="0">
                      <a:pos x="203" y="467"/>
                    </a:cxn>
                    <a:cxn ang="0">
                      <a:pos x="218" y="385"/>
                    </a:cxn>
                    <a:cxn ang="0">
                      <a:pos x="238" y="295"/>
                    </a:cxn>
                    <a:cxn ang="0">
                      <a:pos x="160" y="84"/>
                    </a:cxn>
                    <a:cxn ang="0">
                      <a:pos x="140" y="23"/>
                    </a:cxn>
                  </a:cxnLst>
                  <a:rect l="0" t="0" r="r" b="b"/>
                  <a:pathLst>
                    <a:path w="245" h="543">
                      <a:moveTo>
                        <a:pt x="140" y="0"/>
                      </a:moveTo>
                      <a:cubicBezTo>
                        <a:pt x="133" y="40"/>
                        <a:pt x="110" y="71"/>
                        <a:pt x="114" y="115"/>
                      </a:cubicBezTo>
                      <a:cubicBezTo>
                        <a:pt x="117" y="148"/>
                        <a:pt x="134" y="149"/>
                        <a:pt x="155" y="167"/>
                      </a:cubicBezTo>
                      <a:cubicBezTo>
                        <a:pt x="185" y="192"/>
                        <a:pt x="176" y="217"/>
                        <a:pt x="167" y="253"/>
                      </a:cubicBezTo>
                      <a:cubicBezTo>
                        <a:pt x="163" y="269"/>
                        <a:pt x="158" y="282"/>
                        <a:pt x="163" y="300"/>
                      </a:cubicBezTo>
                      <a:cubicBezTo>
                        <a:pt x="168" y="319"/>
                        <a:pt x="183" y="324"/>
                        <a:pt x="179" y="347"/>
                      </a:cubicBezTo>
                      <a:cubicBezTo>
                        <a:pt x="174" y="378"/>
                        <a:pt x="155" y="366"/>
                        <a:pt x="137" y="385"/>
                      </a:cubicBezTo>
                      <a:cubicBezTo>
                        <a:pt x="126" y="396"/>
                        <a:pt x="130" y="402"/>
                        <a:pt x="127" y="419"/>
                      </a:cubicBezTo>
                      <a:cubicBezTo>
                        <a:pt x="122" y="454"/>
                        <a:pt x="124" y="457"/>
                        <a:pt x="92" y="464"/>
                      </a:cubicBezTo>
                      <a:cubicBezTo>
                        <a:pt x="71" y="470"/>
                        <a:pt x="48" y="472"/>
                        <a:pt x="26" y="473"/>
                      </a:cubicBezTo>
                      <a:cubicBezTo>
                        <a:pt x="56" y="484"/>
                        <a:pt x="55" y="490"/>
                        <a:pt x="29" y="506"/>
                      </a:cubicBezTo>
                      <a:cubicBezTo>
                        <a:pt x="16" y="514"/>
                        <a:pt x="0" y="498"/>
                        <a:pt x="6" y="522"/>
                      </a:cubicBezTo>
                      <a:cubicBezTo>
                        <a:pt x="10" y="535"/>
                        <a:pt x="31" y="538"/>
                        <a:pt x="42" y="539"/>
                      </a:cubicBezTo>
                      <a:cubicBezTo>
                        <a:pt x="100" y="543"/>
                        <a:pt x="174" y="516"/>
                        <a:pt x="203" y="467"/>
                      </a:cubicBezTo>
                      <a:cubicBezTo>
                        <a:pt x="218" y="442"/>
                        <a:pt x="215" y="415"/>
                        <a:pt x="218" y="385"/>
                      </a:cubicBezTo>
                      <a:cubicBezTo>
                        <a:pt x="222" y="354"/>
                        <a:pt x="235" y="325"/>
                        <a:pt x="238" y="295"/>
                      </a:cubicBezTo>
                      <a:cubicBezTo>
                        <a:pt x="245" y="217"/>
                        <a:pt x="195" y="143"/>
                        <a:pt x="160" y="84"/>
                      </a:cubicBezTo>
                      <a:cubicBezTo>
                        <a:pt x="150" y="67"/>
                        <a:pt x="140" y="44"/>
                        <a:pt x="140" y="23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3" name="Freeform 176">
                  <a:extLst>
                    <a:ext uri="{FF2B5EF4-FFF2-40B4-BE49-F238E27FC236}">
                      <a16:creationId xmlns:a16="http://schemas.microsoft.com/office/drawing/2014/main" id="{DCDF8338-0B38-F473-DA0B-079BC400C9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564095" y="1824531"/>
                  <a:ext cx="285989" cy="819279"/>
                </a:xfrm>
                <a:custGeom>
                  <a:avLst/>
                  <a:gdLst/>
                  <a:ahLst/>
                  <a:cxnLst>
                    <a:cxn ang="0">
                      <a:pos x="710" y="8"/>
                    </a:cxn>
                    <a:cxn ang="0">
                      <a:pos x="461" y="124"/>
                    </a:cxn>
                    <a:cxn ang="0">
                      <a:pos x="220" y="242"/>
                    </a:cxn>
                    <a:cxn ang="0">
                      <a:pos x="97" y="510"/>
                    </a:cxn>
                    <a:cxn ang="0">
                      <a:pos x="45" y="888"/>
                    </a:cxn>
                    <a:cxn ang="0">
                      <a:pos x="19" y="1215"/>
                    </a:cxn>
                    <a:cxn ang="0">
                      <a:pos x="92" y="1547"/>
                    </a:cxn>
                    <a:cxn ang="0">
                      <a:pos x="104" y="1672"/>
                    </a:cxn>
                    <a:cxn ang="0">
                      <a:pos x="161" y="1815"/>
                    </a:cxn>
                    <a:cxn ang="0">
                      <a:pos x="285" y="2035"/>
                    </a:cxn>
                    <a:cxn ang="0">
                      <a:pos x="350" y="1892"/>
                    </a:cxn>
                    <a:cxn ang="0">
                      <a:pos x="424" y="1784"/>
                    </a:cxn>
                    <a:cxn ang="0">
                      <a:pos x="436" y="1691"/>
                    </a:cxn>
                    <a:cxn ang="0">
                      <a:pos x="438" y="1566"/>
                    </a:cxn>
                    <a:cxn ang="0">
                      <a:pos x="347" y="1448"/>
                    </a:cxn>
                    <a:cxn ang="0">
                      <a:pos x="312" y="1328"/>
                    </a:cxn>
                    <a:cxn ang="0">
                      <a:pos x="346" y="1417"/>
                    </a:cxn>
                    <a:cxn ang="0">
                      <a:pos x="352" y="1515"/>
                    </a:cxn>
                    <a:cxn ang="0">
                      <a:pos x="443" y="1684"/>
                    </a:cxn>
                    <a:cxn ang="0">
                      <a:pos x="481" y="1383"/>
                    </a:cxn>
                    <a:cxn ang="0">
                      <a:pos x="645" y="1164"/>
                    </a:cxn>
                    <a:cxn ang="0">
                      <a:pos x="652" y="830"/>
                    </a:cxn>
                    <a:cxn ang="0">
                      <a:pos x="634" y="484"/>
                    </a:cxn>
                    <a:cxn ang="0">
                      <a:pos x="639" y="211"/>
                    </a:cxn>
                    <a:cxn ang="0">
                      <a:pos x="690" y="0"/>
                    </a:cxn>
                  </a:cxnLst>
                  <a:rect l="0" t="0" r="r" b="b"/>
                  <a:pathLst>
                    <a:path w="710" h="2035">
                      <a:moveTo>
                        <a:pt x="710" y="8"/>
                      </a:moveTo>
                      <a:cubicBezTo>
                        <a:pt x="634" y="55"/>
                        <a:pt x="553" y="92"/>
                        <a:pt x="461" y="124"/>
                      </a:cubicBezTo>
                      <a:cubicBezTo>
                        <a:pt x="373" y="155"/>
                        <a:pt x="294" y="189"/>
                        <a:pt x="220" y="242"/>
                      </a:cubicBezTo>
                      <a:cubicBezTo>
                        <a:pt x="122" y="311"/>
                        <a:pt x="102" y="391"/>
                        <a:pt x="97" y="510"/>
                      </a:cubicBezTo>
                      <a:cubicBezTo>
                        <a:pt x="92" y="641"/>
                        <a:pt x="50" y="759"/>
                        <a:pt x="45" y="888"/>
                      </a:cubicBezTo>
                      <a:cubicBezTo>
                        <a:pt x="40" y="1001"/>
                        <a:pt x="36" y="1107"/>
                        <a:pt x="19" y="1215"/>
                      </a:cubicBezTo>
                      <a:cubicBezTo>
                        <a:pt x="0" y="1330"/>
                        <a:pt x="58" y="1440"/>
                        <a:pt x="92" y="1547"/>
                      </a:cubicBezTo>
                      <a:cubicBezTo>
                        <a:pt x="110" y="1602"/>
                        <a:pt x="107" y="1613"/>
                        <a:pt x="104" y="1672"/>
                      </a:cubicBezTo>
                      <a:cubicBezTo>
                        <a:pt x="100" y="1744"/>
                        <a:pt x="128" y="1759"/>
                        <a:pt x="161" y="1815"/>
                      </a:cubicBezTo>
                      <a:cubicBezTo>
                        <a:pt x="200" y="1882"/>
                        <a:pt x="204" y="1990"/>
                        <a:pt x="285" y="2035"/>
                      </a:cubicBezTo>
                      <a:cubicBezTo>
                        <a:pt x="302" y="1952"/>
                        <a:pt x="281" y="1934"/>
                        <a:pt x="350" y="1892"/>
                      </a:cubicBezTo>
                      <a:cubicBezTo>
                        <a:pt x="393" y="1865"/>
                        <a:pt x="418" y="1834"/>
                        <a:pt x="424" y="1784"/>
                      </a:cubicBezTo>
                      <a:cubicBezTo>
                        <a:pt x="484" y="1758"/>
                        <a:pt x="441" y="1724"/>
                        <a:pt x="436" y="1691"/>
                      </a:cubicBezTo>
                      <a:cubicBezTo>
                        <a:pt x="430" y="1650"/>
                        <a:pt x="449" y="1610"/>
                        <a:pt x="438" y="1566"/>
                      </a:cubicBezTo>
                      <a:cubicBezTo>
                        <a:pt x="424" y="1510"/>
                        <a:pt x="375" y="1495"/>
                        <a:pt x="347" y="1448"/>
                      </a:cubicBezTo>
                      <a:cubicBezTo>
                        <a:pt x="323" y="1410"/>
                        <a:pt x="334" y="1365"/>
                        <a:pt x="312" y="1328"/>
                      </a:cubicBezTo>
                      <a:cubicBezTo>
                        <a:pt x="315" y="1365"/>
                        <a:pt x="336" y="1385"/>
                        <a:pt x="346" y="1417"/>
                      </a:cubicBezTo>
                      <a:cubicBezTo>
                        <a:pt x="357" y="1451"/>
                        <a:pt x="344" y="1485"/>
                        <a:pt x="352" y="1515"/>
                      </a:cubicBezTo>
                      <a:cubicBezTo>
                        <a:pt x="365" y="1569"/>
                        <a:pt x="421" y="1628"/>
                        <a:pt x="443" y="1684"/>
                      </a:cubicBezTo>
                      <a:cubicBezTo>
                        <a:pt x="541" y="1665"/>
                        <a:pt x="458" y="1450"/>
                        <a:pt x="481" y="1383"/>
                      </a:cubicBezTo>
                      <a:cubicBezTo>
                        <a:pt x="508" y="1304"/>
                        <a:pt x="601" y="1240"/>
                        <a:pt x="645" y="1164"/>
                      </a:cubicBezTo>
                      <a:cubicBezTo>
                        <a:pt x="696" y="1079"/>
                        <a:pt x="681" y="927"/>
                        <a:pt x="652" y="830"/>
                      </a:cubicBezTo>
                      <a:cubicBezTo>
                        <a:pt x="617" y="717"/>
                        <a:pt x="628" y="605"/>
                        <a:pt x="634" y="484"/>
                      </a:cubicBezTo>
                      <a:cubicBezTo>
                        <a:pt x="638" y="395"/>
                        <a:pt x="638" y="302"/>
                        <a:pt x="639" y="211"/>
                      </a:cubicBezTo>
                      <a:cubicBezTo>
                        <a:pt x="639" y="165"/>
                        <a:pt x="655" y="22"/>
                        <a:pt x="690" y="0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4" name="Freeform 177">
                  <a:extLst>
                    <a:ext uri="{FF2B5EF4-FFF2-40B4-BE49-F238E27FC236}">
                      <a16:creationId xmlns:a16="http://schemas.microsoft.com/office/drawing/2014/main" id="{2DA84A47-660A-3157-8712-A334BCB47E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5000242" y="1834397"/>
                  <a:ext cx="287523" cy="806838"/>
                </a:xfrm>
                <a:custGeom>
                  <a:avLst/>
                  <a:gdLst/>
                  <a:ahLst/>
                  <a:cxnLst>
                    <a:cxn ang="0">
                      <a:pos x="26" y="27"/>
                    </a:cxn>
                    <a:cxn ang="0">
                      <a:pos x="78" y="196"/>
                    </a:cxn>
                    <a:cxn ang="0">
                      <a:pos x="78" y="379"/>
                    </a:cxn>
                    <a:cxn ang="0">
                      <a:pos x="52" y="757"/>
                    </a:cxn>
                    <a:cxn ang="0">
                      <a:pos x="223" y="1376"/>
                    </a:cxn>
                    <a:cxn ang="0">
                      <a:pos x="289" y="1723"/>
                    </a:cxn>
                    <a:cxn ang="0">
                      <a:pos x="365" y="1854"/>
                    </a:cxn>
                    <a:cxn ang="0">
                      <a:pos x="500" y="2004"/>
                    </a:cxn>
                    <a:cxn ang="0">
                      <a:pos x="605" y="1787"/>
                    </a:cxn>
                    <a:cxn ang="0">
                      <a:pos x="660" y="1639"/>
                    </a:cxn>
                    <a:cxn ang="0">
                      <a:pos x="691" y="1637"/>
                    </a:cxn>
                    <a:cxn ang="0">
                      <a:pos x="664" y="1495"/>
                    </a:cxn>
                    <a:cxn ang="0">
                      <a:pos x="685" y="1356"/>
                    </a:cxn>
                    <a:cxn ang="0">
                      <a:pos x="685" y="1174"/>
                    </a:cxn>
                    <a:cxn ang="0">
                      <a:pos x="699" y="997"/>
                    </a:cxn>
                    <a:cxn ang="0">
                      <a:pos x="581" y="307"/>
                    </a:cxn>
                    <a:cxn ang="0">
                      <a:pos x="553" y="210"/>
                    </a:cxn>
                    <a:cxn ang="0">
                      <a:pos x="478" y="157"/>
                    </a:cxn>
                    <a:cxn ang="0">
                      <a:pos x="255" y="59"/>
                    </a:cxn>
                    <a:cxn ang="0">
                      <a:pos x="124" y="5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14" h="2004">
                      <a:moveTo>
                        <a:pt x="26" y="27"/>
                      </a:moveTo>
                      <a:cubicBezTo>
                        <a:pt x="41" y="89"/>
                        <a:pt x="75" y="129"/>
                        <a:pt x="78" y="196"/>
                      </a:cubicBezTo>
                      <a:cubicBezTo>
                        <a:pt x="81" y="256"/>
                        <a:pt x="81" y="319"/>
                        <a:pt x="78" y="379"/>
                      </a:cubicBezTo>
                      <a:cubicBezTo>
                        <a:pt x="72" y="505"/>
                        <a:pt x="70" y="633"/>
                        <a:pt x="52" y="757"/>
                      </a:cubicBezTo>
                      <a:cubicBezTo>
                        <a:pt x="21" y="977"/>
                        <a:pt x="157" y="1176"/>
                        <a:pt x="223" y="1376"/>
                      </a:cubicBezTo>
                      <a:cubicBezTo>
                        <a:pt x="259" y="1484"/>
                        <a:pt x="244" y="1614"/>
                        <a:pt x="289" y="1723"/>
                      </a:cubicBezTo>
                      <a:cubicBezTo>
                        <a:pt x="305" y="1764"/>
                        <a:pt x="322" y="1845"/>
                        <a:pt x="365" y="1854"/>
                      </a:cubicBezTo>
                      <a:cubicBezTo>
                        <a:pt x="439" y="1869"/>
                        <a:pt x="480" y="1987"/>
                        <a:pt x="500" y="2004"/>
                      </a:cubicBezTo>
                      <a:cubicBezTo>
                        <a:pt x="529" y="1955"/>
                        <a:pt x="585" y="1838"/>
                        <a:pt x="605" y="1787"/>
                      </a:cubicBezTo>
                      <a:cubicBezTo>
                        <a:pt x="627" y="1730"/>
                        <a:pt x="664" y="1707"/>
                        <a:pt x="660" y="1639"/>
                      </a:cubicBezTo>
                      <a:cubicBezTo>
                        <a:pt x="669" y="1640"/>
                        <a:pt x="682" y="1636"/>
                        <a:pt x="691" y="1637"/>
                      </a:cubicBezTo>
                      <a:cubicBezTo>
                        <a:pt x="714" y="1579"/>
                        <a:pt x="679" y="1544"/>
                        <a:pt x="664" y="1495"/>
                      </a:cubicBezTo>
                      <a:cubicBezTo>
                        <a:pt x="646" y="1435"/>
                        <a:pt x="677" y="1416"/>
                        <a:pt x="685" y="1356"/>
                      </a:cubicBezTo>
                      <a:cubicBezTo>
                        <a:pt x="694" y="1297"/>
                        <a:pt x="680" y="1234"/>
                        <a:pt x="685" y="1174"/>
                      </a:cubicBezTo>
                      <a:cubicBezTo>
                        <a:pt x="690" y="1115"/>
                        <a:pt x="705" y="1059"/>
                        <a:pt x="699" y="997"/>
                      </a:cubicBezTo>
                      <a:cubicBezTo>
                        <a:pt x="673" y="770"/>
                        <a:pt x="636" y="527"/>
                        <a:pt x="581" y="307"/>
                      </a:cubicBezTo>
                      <a:cubicBezTo>
                        <a:pt x="574" y="279"/>
                        <a:pt x="570" y="232"/>
                        <a:pt x="553" y="210"/>
                      </a:cubicBezTo>
                      <a:cubicBezTo>
                        <a:pt x="533" y="183"/>
                        <a:pt x="477" y="163"/>
                        <a:pt x="478" y="157"/>
                      </a:cubicBezTo>
                      <a:cubicBezTo>
                        <a:pt x="390" y="167"/>
                        <a:pt x="332" y="78"/>
                        <a:pt x="255" y="59"/>
                      </a:cubicBezTo>
                      <a:cubicBezTo>
                        <a:pt x="214" y="49"/>
                        <a:pt x="166" y="64"/>
                        <a:pt x="124" y="54"/>
                      </a:cubicBezTo>
                      <a:cubicBezTo>
                        <a:pt x="82" y="44"/>
                        <a:pt x="34" y="21"/>
                        <a:pt x="0" y="0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5" name="Freeform 178">
                  <a:extLst>
                    <a:ext uri="{FF2B5EF4-FFF2-40B4-BE49-F238E27FC236}">
                      <a16:creationId xmlns:a16="http://schemas.microsoft.com/office/drawing/2014/main" id="{198F2CB9-92E4-926D-4768-0F08BF1CA5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817022" y="1946549"/>
                  <a:ext cx="191227" cy="445175"/>
                </a:xfrm>
                <a:custGeom>
                  <a:avLst/>
                  <a:gdLst/>
                  <a:ahLst/>
                  <a:cxnLst>
                    <a:cxn ang="0">
                      <a:pos x="461" y="890"/>
                    </a:cxn>
                    <a:cxn ang="0">
                      <a:pos x="439" y="769"/>
                    </a:cxn>
                    <a:cxn ang="0">
                      <a:pos x="351" y="706"/>
                    </a:cxn>
                    <a:cxn ang="0">
                      <a:pos x="448" y="681"/>
                    </a:cxn>
                    <a:cxn ang="0">
                      <a:pos x="418" y="613"/>
                    </a:cxn>
                    <a:cxn ang="0">
                      <a:pos x="396" y="541"/>
                    </a:cxn>
                    <a:cxn ang="0">
                      <a:pos x="383" y="380"/>
                    </a:cxn>
                    <a:cxn ang="0">
                      <a:pos x="366" y="299"/>
                    </a:cxn>
                    <a:cxn ang="0">
                      <a:pos x="376" y="211"/>
                    </a:cxn>
                    <a:cxn ang="0">
                      <a:pos x="331" y="74"/>
                    </a:cxn>
                    <a:cxn ang="0">
                      <a:pos x="286" y="85"/>
                    </a:cxn>
                    <a:cxn ang="0">
                      <a:pos x="248" y="69"/>
                    </a:cxn>
                    <a:cxn ang="0">
                      <a:pos x="187" y="0"/>
                    </a:cxn>
                    <a:cxn ang="0">
                      <a:pos x="207" y="83"/>
                    </a:cxn>
                    <a:cxn ang="0">
                      <a:pos x="171" y="155"/>
                    </a:cxn>
                    <a:cxn ang="0">
                      <a:pos x="155" y="78"/>
                    </a:cxn>
                    <a:cxn ang="0">
                      <a:pos x="123" y="241"/>
                    </a:cxn>
                    <a:cxn ang="0">
                      <a:pos x="83" y="407"/>
                    </a:cxn>
                    <a:cxn ang="0">
                      <a:pos x="105" y="407"/>
                    </a:cxn>
                    <a:cxn ang="0">
                      <a:pos x="177" y="316"/>
                    </a:cxn>
                    <a:cxn ang="0">
                      <a:pos x="162" y="483"/>
                    </a:cxn>
                    <a:cxn ang="0">
                      <a:pos x="93" y="609"/>
                    </a:cxn>
                    <a:cxn ang="0">
                      <a:pos x="147" y="564"/>
                    </a:cxn>
                    <a:cxn ang="0">
                      <a:pos x="180" y="622"/>
                    </a:cxn>
                    <a:cxn ang="0">
                      <a:pos x="178" y="700"/>
                    </a:cxn>
                    <a:cxn ang="0">
                      <a:pos x="122" y="749"/>
                    </a:cxn>
                    <a:cxn ang="0">
                      <a:pos x="102" y="883"/>
                    </a:cxn>
                    <a:cxn ang="0">
                      <a:pos x="167" y="987"/>
                    </a:cxn>
                    <a:cxn ang="0">
                      <a:pos x="92" y="998"/>
                    </a:cxn>
                    <a:cxn ang="0">
                      <a:pos x="47" y="942"/>
                    </a:cxn>
                    <a:cxn ang="0">
                      <a:pos x="21" y="984"/>
                    </a:cxn>
                    <a:cxn ang="0">
                      <a:pos x="59" y="1007"/>
                    </a:cxn>
                    <a:cxn ang="0">
                      <a:pos x="93" y="1032"/>
                    </a:cxn>
                    <a:cxn ang="0">
                      <a:pos x="248" y="1099"/>
                    </a:cxn>
                    <a:cxn ang="0">
                      <a:pos x="399" y="1068"/>
                    </a:cxn>
                    <a:cxn ang="0">
                      <a:pos x="327" y="998"/>
                    </a:cxn>
                    <a:cxn ang="0">
                      <a:pos x="381" y="964"/>
                    </a:cxn>
                    <a:cxn ang="0">
                      <a:pos x="461" y="890"/>
                    </a:cxn>
                  </a:cxnLst>
                  <a:rect l="0" t="0" r="r" b="b"/>
                  <a:pathLst>
                    <a:path w="475" h="1106">
                      <a:moveTo>
                        <a:pt x="461" y="890"/>
                      </a:moveTo>
                      <a:cubicBezTo>
                        <a:pt x="475" y="852"/>
                        <a:pt x="461" y="796"/>
                        <a:pt x="439" y="769"/>
                      </a:cubicBezTo>
                      <a:cubicBezTo>
                        <a:pt x="416" y="742"/>
                        <a:pt x="364" y="748"/>
                        <a:pt x="351" y="706"/>
                      </a:cubicBezTo>
                      <a:cubicBezTo>
                        <a:pt x="331" y="643"/>
                        <a:pt x="421" y="682"/>
                        <a:pt x="448" y="681"/>
                      </a:cubicBezTo>
                      <a:cubicBezTo>
                        <a:pt x="452" y="653"/>
                        <a:pt x="430" y="635"/>
                        <a:pt x="418" y="613"/>
                      </a:cubicBezTo>
                      <a:cubicBezTo>
                        <a:pt x="404" y="588"/>
                        <a:pt x="400" y="571"/>
                        <a:pt x="396" y="541"/>
                      </a:cubicBezTo>
                      <a:cubicBezTo>
                        <a:pt x="388" y="489"/>
                        <a:pt x="383" y="437"/>
                        <a:pt x="383" y="380"/>
                      </a:cubicBezTo>
                      <a:cubicBezTo>
                        <a:pt x="383" y="347"/>
                        <a:pt x="372" y="330"/>
                        <a:pt x="366" y="299"/>
                      </a:cubicBezTo>
                      <a:cubicBezTo>
                        <a:pt x="361" y="270"/>
                        <a:pt x="374" y="240"/>
                        <a:pt x="376" y="211"/>
                      </a:cubicBezTo>
                      <a:cubicBezTo>
                        <a:pt x="379" y="175"/>
                        <a:pt x="357" y="97"/>
                        <a:pt x="331" y="74"/>
                      </a:cubicBezTo>
                      <a:cubicBezTo>
                        <a:pt x="302" y="49"/>
                        <a:pt x="309" y="77"/>
                        <a:pt x="286" y="85"/>
                      </a:cubicBezTo>
                      <a:cubicBezTo>
                        <a:pt x="267" y="92"/>
                        <a:pt x="264" y="81"/>
                        <a:pt x="248" y="69"/>
                      </a:cubicBezTo>
                      <a:cubicBezTo>
                        <a:pt x="222" y="48"/>
                        <a:pt x="205" y="27"/>
                        <a:pt x="187" y="0"/>
                      </a:cubicBezTo>
                      <a:cubicBezTo>
                        <a:pt x="139" y="0"/>
                        <a:pt x="200" y="70"/>
                        <a:pt x="207" y="83"/>
                      </a:cubicBezTo>
                      <a:cubicBezTo>
                        <a:pt x="224" y="119"/>
                        <a:pt x="224" y="164"/>
                        <a:pt x="171" y="155"/>
                      </a:cubicBezTo>
                      <a:cubicBezTo>
                        <a:pt x="161" y="130"/>
                        <a:pt x="176" y="98"/>
                        <a:pt x="155" y="78"/>
                      </a:cubicBezTo>
                      <a:cubicBezTo>
                        <a:pt x="136" y="132"/>
                        <a:pt x="149" y="187"/>
                        <a:pt x="123" y="241"/>
                      </a:cubicBezTo>
                      <a:cubicBezTo>
                        <a:pt x="95" y="296"/>
                        <a:pt x="80" y="343"/>
                        <a:pt x="83" y="407"/>
                      </a:cubicBezTo>
                      <a:cubicBezTo>
                        <a:pt x="89" y="408"/>
                        <a:pt x="100" y="408"/>
                        <a:pt x="105" y="407"/>
                      </a:cubicBezTo>
                      <a:cubicBezTo>
                        <a:pt x="115" y="382"/>
                        <a:pt x="147" y="314"/>
                        <a:pt x="177" y="316"/>
                      </a:cubicBezTo>
                      <a:cubicBezTo>
                        <a:pt x="202" y="371"/>
                        <a:pt x="200" y="435"/>
                        <a:pt x="162" y="483"/>
                      </a:cubicBezTo>
                      <a:cubicBezTo>
                        <a:pt x="133" y="519"/>
                        <a:pt x="87" y="558"/>
                        <a:pt x="93" y="609"/>
                      </a:cubicBezTo>
                      <a:cubicBezTo>
                        <a:pt x="111" y="599"/>
                        <a:pt x="120" y="568"/>
                        <a:pt x="147" y="564"/>
                      </a:cubicBezTo>
                      <a:cubicBezTo>
                        <a:pt x="181" y="559"/>
                        <a:pt x="175" y="593"/>
                        <a:pt x="180" y="622"/>
                      </a:cubicBezTo>
                      <a:cubicBezTo>
                        <a:pt x="183" y="641"/>
                        <a:pt x="193" y="686"/>
                        <a:pt x="178" y="700"/>
                      </a:cubicBezTo>
                      <a:cubicBezTo>
                        <a:pt x="157" y="719"/>
                        <a:pt x="112" y="699"/>
                        <a:pt x="122" y="749"/>
                      </a:cubicBezTo>
                      <a:cubicBezTo>
                        <a:pt x="178" y="769"/>
                        <a:pt x="103" y="851"/>
                        <a:pt x="102" y="883"/>
                      </a:cubicBezTo>
                      <a:cubicBezTo>
                        <a:pt x="102" y="933"/>
                        <a:pt x="195" y="954"/>
                        <a:pt x="167" y="987"/>
                      </a:cubicBezTo>
                      <a:cubicBezTo>
                        <a:pt x="153" y="1004"/>
                        <a:pt x="109" y="1010"/>
                        <a:pt x="92" y="998"/>
                      </a:cubicBezTo>
                      <a:cubicBezTo>
                        <a:pt x="72" y="985"/>
                        <a:pt x="71" y="951"/>
                        <a:pt x="47" y="942"/>
                      </a:cubicBezTo>
                      <a:cubicBezTo>
                        <a:pt x="12" y="929"/>
                        <a:pt x="0" y="961"/>
                        <a:pt x="21" y="984"/>
                      </a:cubicBezTo>
                      <a:cubicBezTo>
                        <a:pt x="31" y="994"/>
                        <a:pt x="46" y="999"/>
                        <a:pt x="59" y="1007"/>
                      </a:cubicBezTo>
                      <a:cubicBezTo>
                        <a:pt x="73" y="1015"/>
                        <a:pt x="82" y="1025"/>
                        <a:pt x="93" y="1032"/>
                      </a:cubicBezTo>
                      <a:cubicBezTo>
                        <a:pt x="136" y="1058"/>
                        <a:pt x="198" y="1089"/>
                        <a:pt x="248" y="1099"/>
                      </a:cubicBezTo>
                      <a:cubicBezTo>
                        <a:pt x="283" y="1106"/>
                        <a:pt x="375" y="1099"/>
                        <a:pt x="399" y="1068"/>
                      </a:cubicBezTo>
                      <a:cubicBezTo>
                        <a:pt x="433" y="1027"/>
                        <a:pt x="335" y="1037"/>
                        <a:pt x="327" y="998"/>
                      </a:cubicBezTo>
                      <a:cubicBezTo>
                        <a:pt x="319" y="954"/>
                        <a:pt x="359" y="970"/>
                        <a:pt x="381" y="964"/>
                      </a:cubicBezTo>
                      <a:cubicBezTo>
                        <a:pt x="410" y="956"/>
                        <a:pt x="450" y="918"/>
                        <a:pt x="461" y="890"/>
                      </a:cubicBezTo>
                      <a:close/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6" name="Freeform 179">
                  <a:extLst>
                    <a:ext uri="{FF2B5EF4-FFF2-40B4-BE49-F238E27FC236}">
                      <a16:creationId xmlns:a16="http://schemas.microsoft.com/office/drawing/2014/main" id="{1AFCAF01-AAE4-7B36-548E-1A8631A49A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874273" y="1931393"/>
                  <a:ext cx="122542" cy="542323"/>
                </a:xfrm>
                <a:custGeom>
                  <a:avLst/>
                  <a:gdLst/>
                  <a:ahLst/>
                  <a:cxnLst>
                    <a:cxn ang="0">
                      <a:pos x="64" y="43"/>
                    </a:cxn>
                    <a:cxn ang="0">
                      <a:pos x="51" y="199"/>
                    </a:cxn>
                    <a:cxn ang="0">
                      <a:pos x="12" y="343"/>
                    </a:cxn>
                    <a:cxn ang="0">
                      <a:pos x="25" y="499"/>
                    </a:cxn>
                    <a:cxn ang="0">
                      <a:pos x="6" y="676"/>
                    </a:cxn>
                    <a:cxn ang="0">
                      <a:pos x="19" y="1021"/>
                    </a:cxn>
                    <a:cxn ang="0">
                      <a:pos x="19" y="1222"/>
                    </a:cxn>
                    <a:cxn ang="0">
                      <a:pos x="125" y="1313"/>
                    </a:cxn>
                    <a:cxn ang="0">
                      <a:pos x="214" y="1300"/>
                    </a:cxn>
                    <a:cxn ang="0">
                      <a:pos x="274" y="1238"/>
                    </a:cxn>
                    <a:cxn ang="0">
                      <a:pos x="260" y="923"/>
                    </a:cxn>
                    <a:cxn ang="0">
                      <a:pos x="233" y="599"/>
                    </a:cxn>
                    <a:cxn ang="0">
                      <a:pos x="195" y="271"/>
                    </a:cxn>
                    <a:cxn ang="0">
                      <a:pos x="109" y="5"/>
                    </a:cxn>
                    <a:cxn ang="0">
                      <a:pos x="71" y="10"/>
                    </a:cxn>
                  </a:cxnLst>
                  <a:rect l="0" t="0" r="r" b="b"/>
                  <a:pathLst>
                    <a:path w="304" h="1347">
                      <a:moveTo>
                        <a:pt x="64" y="43"/>
                      </a:moveTo>
                      <a:cubicBezTo>
                        <a:pt x="64" y="98"/>
                        <a:pt x="64" y="149"/>
                        <a:pt x="51" y="199"/>
                      </a:cubicBezTo>
                      <a:cubicBezTo>
                        <a:pt x="38" y="249"/>
                        <a:pt x="15" y="290"/>
                        <a:pt x="12" y="343"/>
                      </a:cubicBezTo>
                      <a:cubicBezTo>
                        <a:pt x="9" y="396"/>
                        <a:pt x="24" y="446"/>
                        <a:pt x="25" y="499"/>
                      </a:cubicBezTo>
                      <a:cubicBezTo>
                        <a:pt x="27" y="562"/>
                        <a:pt x="8" y="614"/>
                        <a:pt x="6" y="676"/>
                      </a:cubicBezTo>
                      <a:cubicBezTo>
                        <a:pt x="0" y="794"/>
                        <a:pt x="13" y="907"/>
                        <a:pt x="19" y="1021"/>
                      </a:cubicBezTo>
                      <a:cubicBezTo>
                        <a:pt x="21" y="1070"/>
                        <a:pt x="0" y="1184"/>
                        <a:pt x="19" y="1222"/>
                      </a:cubicBezTo>
                      <a:cubicBezTo>
                        <a:pt x="28" y="1241"/>
                        <a:pt x="107" y="1301"/>
                        <a:pt x="125" y="1313"/>
                      </a:cubicBezTo>
                      <a:cubicBezTo>
                        <a:pt x="174" y="1347"/>
                        <a:pt x="167" y="1337"/>
                        <a:pt x="214" y="1300"/>
                      </a:cubicBezTo>
                      <a:cubicBezTo>
                        <a:pt x="241" y="1280"/>
                        <a:pt x="266" y="1268"/>
                        <a:pt x="274" y="1238"/>
                      </a:cubicBezTo>
                      <a:cubicBezTo>
                        <a:pt x="304" y="1224"/>
                        <a:pt x="260" y="978"/>
                        <a:pt x="260" y="923"/>
                      </a:cubicBezTo>
                      <a:cubicBezTo>
                        <a:pt x="260" y="807"/>
                        <a:pt x="243" y="709"/>
                        <a:pt x="233" y="599"/>
                      </a:cubicBezTo>
                      <a:cubicBezTo>
                        <a:pt x="222" y="492"/>
                        <a:pt x="225" y="372"/>
                        <a:pt x="195" y="271"/>
                      </a:cubicBezTo>
                      <a:cubicBezTo>
                        <a:pt x="171" y="188"/>
                        <a:pt x="157" y="79"/>
                        <a:pt x="109" y="5"/>
                      </a:cubicBezTo>
                      <a:cubicBezTo>
                        <a:pt x="94" y="0"/>
                        <a:pt x="80" y="4"/>
                        <a:pt x="71" y="10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7" name="Freeform 180">
                  <a:extLst>
                    <a:ext uri="{FF2B5EF4-FFF2-40B4-BE49-F238E27FC236}">
                      <a16:creationId xmlns:a16="http://schemas.microsoft.com/office/drawing/2014/main" id="{63BAE414-B2AF-216A-6D41-B66BBD84EB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893890" y="1898144"/>
                  <a:ext cx="62549" cy="81638"/>
                </a:xfrm>
                <a:custGeom>
                  <a:avLst/>
                  <a:gdLst/>
                  <a:ahLst/>
                  <a:cxnLst>
                    <a:cxn ang="0">
                      <a:pos x="27" y="55"/>
                    </a:cxn>
                    <a:cxn ang="0">
                      <a:pos x="144" y="76"/>
                    </a:cxn>
                    <a:cxn ang="0">
                      <a:pos x="27" y="55"/>
                    </a:cxn>
                  </a:cxnLst>
                  <a:rect l="0" t="0" r="r" b="b"/>
                  <a:pathLst>
                    <a:path w="155" h="203">
                      <a:moveTo>
                        <a:pt x="27" y="55"/>
                      </a:moveTo>
                      <a:cubicBezTo>
                        <a:pt x="77" y="0"/>
                        <a:pt x="89" y="9"/>
                        <a:pt x="144" y="76"/>
                      </a:cubicBezTo>
                      <a:cubicBezTo>
                        <a:pt x="155" y="203"/>
                        <a:pt x="0" y="167"/>
                        <a:pt x="27" y="55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8" name="Freeform 181">
                  <a:extLst>
                    <a:ext uri="{FF2B5EF4-FFF2-40B4-BE49-F238E27FC236}">
                      <a16:creationId xmlns:a16="http://schemas.microsoft.com/office/drawing/2014/main" id="{6C954D11-57B8-0FE8-0C89-8E2E454FE1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884383" y="1884535"/>
                  <a:ext cx="83342" cy="78059"/>
                </a:xfrm>
                <a:custGeom>
                  <a:avLst/>
                  <a:gdLst/>
                  <a:ahLst/>
                  <a:cxnLst>
                    <a:cxn ang="0">
                      <a:pos x="27" y="78"/>
                    </a:cxn>
                    <a:cxn ang="0">
                      <a:pos x="196" y="66"/>
                    </a:cxn>
                    <a:cxn ang="0">
                      <a:pos x="27" y="78"/>
                    </a:cxn>
                  </a:cxnLst>
                  <a:rect l="0" t="0" r="r" b="b"/>
                  <a:pathLst>
                    <a:path w="207" h="194">
                      <a:moveTo>
                        <a:pt x="27" y="78"/>
                      </a:moveTo>
                      <a:cubicBezTo>
                        <a:pt x="77" y="23"/>
                        <a:pt x="141" y="0"/>
                        <a:pt x="196" y="66"/>
                      </a:cubicBezTo>
                      <a:cubicBezTo>
                        <a:pt x="207" y="194"/>
                        <a:pt x="0" y="190"/>
                        <a:pt x="27" y="78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9" name="Freeform 182">
                  <a:extLst>
                    <a:ext uri="{FF2B5EF4-FFF2-40B4-BE49-F238E27FC236}">
                      <a16:creationId xmlns:a16="http://schemas.microsoft.com/office/drawing/2014/main" id="{4554CA3B-764E-8CDE-20F9-B94DF4D7DB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832018" y="1831635"/>
                  <a:ext cx="86921" cy="129189"/>
                </a:xfrm>
                <a:custGeom>
                  <a:avLst/>
                  <a:gdLst/>
                  <a:ahLst/>
                  <a:cxnLst>
                    <a:cxn ang="0">
                      <a:pos x="63" y="0"/>
                    </a:cxn>
                    <a:cxn ang="0">
                      <a:pos x="43" y="157"/>
                    </a:cxn>
                    <a:cxn ang="0">
                      <a:pos x="116" y="321"/>
                    </a:cxn>
                    <a:cxn ang="0">
                      <a:pos x="199" y="156"/>
                    </a:cxn>
                    <a:cxn ang="0">
                      <a:pos x="63" y="0"/>
                    </a:cxn>
                  </a:cxnLst>
                  <a:rect l="0" t="0" r="r" b="b"/>
                  <a:pathLst>
                    <a:path w="216" h="321">
                      <a:moveTo>
                        <a:pt x="63" y="0"/>
                      </a:moveTo>
                      <a:cubicBezTo>
                        <a:pt x="0" y="59"/>
                        <a:pt x="8" y="82"/>
                        <a:pt x="43" y="157"/>
                      </a:cubicBezTo>
                      <a:cubicBezTo>
                        <a:pt x="69" y="212"/>
                        <a:pt x="82" y="269"/>
                        <a:pt x="116" y="321"/>
                      </a:cubicBezTo>
                      <a:cubicBezTo>
                        <a:pt x="139" y="272"/>
                        <a:pt x="216" y="223"/>
                        <a:pt x="199" y="156"/>
                      </a:cubicBezTo>
                      <a:cubicBezTo>
                        <a:pt x="189" y="118"/>
                        <a:pt x="98" y="14"/>
                        <a:pt x="63" y="0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0" name="Freeform 183">
                  <a:extLst>
                    <a:ext uri="{FF2B5EF4-FFF2-40B4-BE49-F238E27FC236}">
                      <a16:creationId xmlns:a16="http://schemas.microsoft.com/office/drawing/2014/main" id="{E037B28F-5116-B865-05FB-D83E5B2796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951512" y="1808280"/>
                  <a:ext cx="114361" cy="153391"/>
                </a:xfrm>
                <a:custGeom>
                  <a:avLst/>
                  <a:gdLst/>
                  <a:ahLst/>
                  <a:cxnLst>
                    <a:cxn ang="0">
                      <a:pos x="139" y="0"/>
                    </a:cxn>
                    <a:cxn ang="0">
                      <a:pos x="14" y="230"/>
                    </a:cxn>
                    <a:cxn ang="0">
                      <a:pos x="108" y="381"/>
                    </a:cxn>
                    <a:cxn ang="0">
                      <a:pos x="139" y="0"/>
                    </a:cxn>
                  </a:cxnLst>
                  <a:rect l="0" t="0" r="r" b="b"/>
                  <a:pathLst>
                    <a:path w="284" h="381">
                      <a:moveTo>
                        <a:pt x="139" y="0"/>
                      </a:moveTo>
                      <a:cubicBezTo>
                        <a:pt x="137" y="100"/>
                        <a:pt x="30" y="143"/>
                        <a:pt x="14" y="230"/>
                      </a:cubicBezTo>
                      <a:cubicBezTo>
                        <a:pt x="0" y="301"/>
                        <a:pt x="66" y="333"/>
                        <a:pt x="108" y="381"/>
                      </a:cubicBezTo>
                      <a:cubicBezTo>
                        <a:pt x="181" y="285"/>
                        <a:pt x="284" y="67"/>
                        <a:pt x="139" y="0"/>
                      </a:cubicBezTo>
                      <a:close/>
                    </a:path>
                  </a:pathLst>
                </a:custGeom>
                <a:solidFill>
                  <a:srgbClr val="F0F0F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1" name="Freeform 184">
                  <a:extLst>
                    <a:ext uri="{FF2B5EF4-FFF2-40B4-BE49-F238E27FC236}">
                      <a16:creationId xmlns:a16="http://schemas.microsoft.com/office/drawing/2014/main" id="{9ED5BC9C-75CC-C23E-9657-4A6991CC7A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887109" y="2507859"/>
                  <a:ext cx="62890" cy="18918"/>
                </a:xfrm>
                <a:custGeom>
                  <a:avLst/>
                  <a:gdLst/>
                  <a:ahLst/>
                  <a:cxnLst>
                    <a:cxn ang="0">
                      <a:pos x="0" y="45"/>
                    </a:cxn>
                    <a:cxn ang="0">
                      <a:pos x="156" y="44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156" h="47">
                      <a:moveTo>
                        <a:pt x="0" y="45"/>
                      </a:moveTo>
                      <a:cubicBezTo>
                        <a:pt x="52" y="45"/>
                        <a:pt x="105" y="47"/>
                        <a:pt x="156" y="44"/>
                      </a:cubicBezTo>
                      <a:cubicBezTo>
                        <a:pt x="143" y="0"/>
                        <a:pt x="42" y="19"/>
                        <a:pt x="0" y="19"/>
                      </a:cubicBezTo>
                    </a:path>
                  </a:pathLst>
                </a:custGeom>
                <a:solidFill>
                  <a:srgbClr val="4D4D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2" name="Freeform 185">
                  <a:extLst>
                    <a:ext uri="{FF2B5EF4-FFF2-40B4-BE49-F238E27FC236}">
                      <a16:creationId xmlns:a16="http://schemas.microsoft.com/office/drawing/2014/main" id="{F6844FC6-BB31-0807-0359-A3FAA3FB83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978820" y="3431278"/>
                  <a:ext cx="153050" cy="165151"/>
                </a:xfrm>
                <a:custGeom>
                  <a:avLst/>
                  <a:gdLst/>
                  <a:ahLst/>
                  <a:cxnLst>
                    <a:cxn ang="0">
                      <a:pos x="38" y="40"/>
                    </a:cxn>
                    <a:cxn ang="0">
                      <a:pos x="94" y="272"/>
                    </a:cxn>
                    <a:cxn ang="0">
                      <a:pos x="140" y="329"/>
                    </a:cxn>
                    <a:cxn ang="0">
                      <a:pos x="215" y="362"/>
                    </a:cxn>
                    <a:cxn ang="0">
                      <a:pos x="325" y="388"/>
                    </a:cxn>
                    <a:cxn ang="0">
                      <a:pos x="380" y="354"/>
                    </a:cxn>
                    <a:cxn ang="0">
                      <a:pos x="207" y="402"/>
                    </a:cxn>
                    <a:cxn ang="0">
                      <a:pos x="75" y="366"/>
                    </a:cxn>
                    <a:cxn ang="0">
                      <a:pos x="18" y="350"/>
                    </a:cxn>
                    <a:cxn ang="0">
                      <a:pos x="12" y="236"/>
                    </a:cxn>
                    <a:cxn ang="0">
                      <a:pos x="18" y="150"/>
                    </a:cxn>
                    <a:cxn ang="0">
                      <a:pos x="42" y="0"/>
                    </a:cxn>
                  </a:cxnLst>
                  <a:rect l="0" t="0" r="r" b="b"/>
                  <a:pathLst>
                    <a:path w="380" h="410">
                      <a:moveTo>
                        <a:pt x="38" y="40"/>
                      </a:moveTo>
                      <a:cubicBezTo>
                        <a:pt x="38" y="74"/>
                        <a:pt x="38" y="272"/>
                        <a:pt x="94" y="272"/>
                      </a:cubicBezTo>
                      <a:cubicBezTo>
                        <a:pt x="42" y="287"/>
                        <a:pt x="122" y="320"/>
                        <a:pt x="140" y="329"/>
                      </a:cubicBezTo>
                      <a:cubicBezTo>
                        <a:pt x="163" y="342"/>
                        <a:pt x="189" y="355"/>
                        <a:pt x="215" y="362"/>
                      </a:cubicBezTo>
                      <a:cubicBezTo>
                        <a:pt x="243" y="369"/>
                        <a:pt x="297" y="389"/>
                        <a:pt x="325" y="388"/>
                      </a:cubicBezTo>
                      <a:cubicBezTo>
                        <a:pt x="344" y="387"/>
                        <a:pt x="365" y="367"/>
                        <a:pt x="380" y="354"/>
                      </a:cubicBezTo>
                      <a:cubicBezTo>
                        <a:pt x="340" y="406"/>
                        <a:pt x="263" y="410"/>
                        <a:pt x="207" y="402"/>
                      </a:cubicBezTo>
                      <a:cubicBezTo>
                        <a:pt x="161" y="396"/>
                        <a:pt x="121" y="371"/>
                        <a:pt x="75" y="366"/>
                      </a:cubicBezTo>
                      <a:cubicBezTo>
                        <a:pt x="55" y="363"/>
                        <a:pt x="30" y="366"/>
                        <a:pt x="18" y="350"/>
                      </a:cubicBezTo>
                      <a:cubicBezTo>
                        <a:pt x="0" y="326"/>
                        <a:pt x="12" y="265"/>
                        <a:pt x="12" y="236"/>
                      </a:cubicBezTo>
                      <a:cubicBezTo>
                        <a:pt x="12" y="207"/>
                        <a:pt x="13" y="179"/>
                        <a:pt x="18" y="150"/>
                      </a:cubicBezTo>
                      <a:cubicBezTo>
                        <a:pt x="26" y="104"/>
                        <a:pt x="44" y="48"/>
                        <a:pt x="42" y="0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3" name="Freeform 186">
                  <a:extLst>
                    <a:ext uri="{FF2B5EF4-FFF2-40B4-BE49-F238E27FC236}">
                      <a16:creationId xmlns:a16="http://schemas.microsoft.com/office/drawing/2014/main" id="{9F18FF57-24DC-9C5B-42DC-E455487F2C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990466" y="3261954"/>
                  <a:ext cx="117940" cy="200090"/>
                </a:xfrm>
                <a:custGeom>
                  <a:avLst/>
                  <a:gdLst/>
                  <a:ahLst/>
                  <a:cxnLst>
                    <a:cxn ang="0">
                      <a:pos x="41" y="18"/>
                    </a:cxn>
                    <a:cxn ang="0">
                      <a:pos x="144" y="97"/>
                    </a:cxn>
                    <a:cxn ang="0">
                      <a:pos x="268" y="0"/>
                    </a:cxn>
                    <a:cxn ang="0">
                      <a:pos x="114" y="168"/>
                    </a:cxn>
                    <a:cxn ang="0">
                      <a:pos x="117" y="232"/>
                    </a:cxn>
                    <a:cxn ang="0">
                      <a:pos x="118" y="291"/>
                    </a:cxn>
                    <a:cxn ang="0">
                      <a:pos x="87" y="331"/>
                    </a:cxn>
                    <a:cxn ang="0">
                      <a:pos x="88" y="395"/>
                    </a:cxn>
                    <a:cxn ang="0">
                      <a:pos x="158" y="391"/>
                    </a:cxn>
                    <a:cxn ang="0">
                      <a:pos x="79" y="474"/>
                    </a:cxn>
                    <a:cxn ang="0">
                      <a:pos x="61" y="271"/>
                    </a:cxn>
                    <a:cxn ang="0">
                      <a:pos x="35" y="57"/>
                    </a:cxn>
                  </a:cxnLst>
                  <a:rect l="0" t="0" r="r" b="b"/>
                  <a:pathLst>
                    <a:path w="293" h="497">
                      <a:moveTo>
                        <a:pt x="41" y="18"/>
                      </a:moveTo>
                      <a:cubicBezTo>
                        <a:pt x="37" y="79"/>
                        <a:pt x="76" y="124"/>
                        <a:pt x="144" y="97"/>
                      </a:cubicBezTo>
                      <a:cubicBezTo>
                        <a:pt x="192" y="78"/>
                        <a:pt x="214" y="1"/>
                        <a:pt x="268" y="0"/>
                      </a:cubicBezTo>
                      <a:cubicBezTo>
                        <a:pt x="293" y="86"/>
                        <a:pt x="139" y="93"/>
                        <a:pt x="114" y="168"/>
                      </a:cubicBezTo>
                      <a:cubicBezTo>
                        <a:pt x="104" y="199"/>
                        <a:pt x="115" y="204"/>
                        <a:pt x="117" y="232"/>
                      </a:cubicBezTo>
                      <a:cubicBezTo>
                        <a:pt x="122" y="279"/>
                        <a:pt x="131" y="247"/>
                        <a:pt x="118" y="291"/>
                      </a:cubicBezTo>
                      <a:cubicBezTo>
                        <a:pt x="115" y="299"/>
                        <a:pt x="91" y="316"/>
                        <a:pt x="87" y="331"/>
                      </a:cubicBezTo>
                      <a:cubicBezTo>
                        <a:pt x="81" y="349"/>
                        <a:pt x="87" y="378"/>
                        <a:pt x="88" y="395"/>
                      </a:cubicBezTo>
                      <a:cubicBezTo>
                        <a:pt x="111" y="407"/>
                        <a:pt x="139" y="402"/>
                        <a:pt x="158" y="391"/>
                      </a:cubicBezTo>
                      <a:cubicBezTo>
                        <a:pt x="123" y="412"/>
                        <a:pt x="67" y="415"/>
                        <a:pt x="79" y="474"/>
                      </a:cubicBezTo>
                      <a:cubicBezTo>
                        <a:pt x="0" y="497"/>
                        <a:pt x="63" y="318"/>
                        <a:pt x="61" y="271"/>
                      </a:cubicBezTo>
                      <a:cubicBezTo>
                        <a:pt x="57" y="198"/>
                        <a:pt x="41" y="132"/>
                        <a:pt x="35" y="57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4" name="Freeform 187">
                  <a:extLst>
                    <a:ext uri="{FF2B5EF4-FFF2-40B4-BE49-F238E27FC236}">
                      <a16:creationId xmlns:a16="http://schemas.microsoft.com/office/drawing/2014/main" id="{EFB7F958-AA28-4F7A-5117-3B465E49DF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5137444" y="3079949"/>
                  <a:ext cx="96636" cy="150153"/>
                </a:xfrm>
                <a:custGeom>
                  <a:avLst/>
                  <a:gdLst/>
                  <a:ahLst/>
                  <a:cxnLst>
                    <a:cxn ang="0">
                      <a:pos x="150" y="0"/>
                    </a:cxn>
                    <a:cxn ang="0">
                      <a:pos x="0" y="312"/>
                    </a:cxn>
                    <a:cxn ang="0">
                      <a:pos x="53" y="371"/>
                    </a:cxn>
                    <a:cxn ang="0">
                      <a:pos x="84" y="371"/>
                    </a:cxn>
                    <a:cxn ang="0">
                      <a:pos x="124" y="254"/>
                    </a:cxn>
                    <a:cxn ang="0">
                      <a:pos x="143" y="130"/>
                    </a:cxn>
                  </a:cxnLst>
                  <a:rect l="0" t="0" r="r" b="b"/>
                  <a:pathLst>
                    <a:path w="240" h="373">
                      <a:moveTo>
                        <a:pt x="150" y="0"/>
                      </a:moveTo>
                      <a:cubicBezTo>
                        <a:pt x="240" y="68"/>
                        <a:pt x="50" y="263"/>
                        <a:pt x="0" y="312"/>
                      </a:cubicBezTo>
                      <a:cubicBezTo>
                        <a:pt x="35" y="310"/>
                        <a:pt x="55" y="337"/>
                        <a:pt x="53" y="371"/>
                      </a:cubicBezTo>
                      <a:cubicBezTo>
                        <a:pt x="63" y="373"/>
                        <a:pt x="74" y="373"/>
                        <a:pt x="84" y="371"/>
                      </a:cubicBezTo>
                      <a:cubicBezTo>
                        <a:pt x="90" y="332"/>
                        <a:pt x="115" y="294"/>
                        <a:pt x="124" y="254"/>
                      </a:cubicBezTo>
                      <a:cubicBezTo>
                        <a:pt x="133" y="213"/>
                        <a:pt x="138" y="172"/>
                        <a:pt x="143" y="130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5" name="Freeform 188">
                  <a:extLst>
                    <a:ext uri="{FF2B5EF4-FFF2-40B4-BE49-F238E27FC236}">
                      <a16:creationId xmlns:a16="http://schemas.microsoft.com/office/drawing/2014/main" id="{4FAF3568-A94A-3DEF-0819-649D35F784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919071" y="2785836"/>
                  <a:ext cx="94080" cy="26042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61" y="118"/>
                    </a:cxn>
                    <a:cxn ang="0">
                      <a:pos x="105" y="118"/>
                    </a:cxn>
                    <a:cxn ang="0">
                      <a:pos x="103" y="131"/>
                    </a:cxn>
                    <a:cxn ang="0">
                      <a:pos x="234" y="306"/>
                    </a:cxn>
                    <a:cxn ang="0">
                      <a:pos x="209" y="647"/>
                    </a:cxn>
                    <a:cxn ang="0">
                      <a:pos x="174" y="478"/>
                    </a:cxn>
                    <a:cxn ang="0">
                      <a:pos x="124" y="313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234" h="647">
                      <a:moveTo>
                        <a:pt x="0" y="0"/>
                      </a:moveTo>
                      <a:cubicBezTo>
                        <a:pt x="72" y="29"/>
                        <a:pt x="113" y="54"/>
                        <a:pt x="161" y="118"/>
                      </a:cubicBezTo>
                      <a:cubicBezTo>
                        <a:pt x="143" y="113"/>
                        <a:pt x="123" y="120"/>
                        <a:pt x="105" y="118"/>
                      </a:cubicBezTo>
                      <a:cubicBezTo>
                        <a:pt x="103" y="122"/>
                        <a:pt x="103" y="126"/>
                        <a:pt x="103" y="131"/>
                      </a:cubicBezTo>
                      <a:cubicBezTo>
                        <a:pt x="153" y="147"/>
                        <a:pt x="226" y="258"/>
                        <a:pt x="234" y="306"/>
                      </a:cubicBezTo>
                      <a:cubicBezTo>
                        <a:pt x="111" y="280"/>
                        <a:pt x="215" y="598"/>
                        <a:pt x="209" y="647"/>
                      </a:cubicBezTo>
                      <a:cubicBezTo>
                        <a:pt x="182" y="616"/>
                        <a:pt x="187" y="519"/>
                        <a:pt x="174" y="478"/>
                      </a:cubicBezTo>
                      <a:cubicBezTo>
                        <a:pt x="158" y="426"/>
                        <a:pt x="138" y="368"/>
                        <a:pt x="124" y="313"/>
                      </a:cubicBezTo>
                      <a:cubicBezTo>
                        <a:pt x="97" y="206"/>
                        <a:pt x="123" y="49"/>
                        <a:pt x="0" y="6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6" name="Freeform 189">
                  <a:extLst>
                    <a:ext uri="{FF2B5EF4-FFF2-40B4-BE49-F238E27FC236}">
                      <a16:creationId xmlns:a16="http://schemas.microsoft.com/office/drawing/2014/main" id="{439D1BE3-6293-AE2D-026F-D71C8DC071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737847" y="3385439"/>
                  <a:ext cx="96977" cy="6919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7" y="97"/>
                    </a:cxn>
                    <a:cxn ang="0">
                      <a:pos x="188" y="93"/>
                    </a:cxn>
                    <a:cxn ang="0">
                      <a:pos x="90" y="152"/>
                    </a:cxn>
                    <a:cxn ang="0">
                      <a:pos x="0" y="33"/>
                    </a:cxn>
                  </a:cxnLst>
                  <a:rect l="0" t="0" r="r" b="b"/>
                  <a:pathLst>
                    <a:path w="241" h="172">
                      <a:moveTo>
                        <a:pt x="0" y="0"/>
                      </a:moveTo>
                      <a:cubicBezTo>
                        <a:pt x="19" y="31"/>
                        <a:pt x="42" y="79"/>
                        <a:pt x="67" y="97"/>
                      </a:cubicBezTo>
                      <a:cubicBezTo>
                        <a:pt x="118" y="134"/>
                        <a:pt x="140" y="104"/>
                        <a:pt x="188" y="93"/>
                      </a:cubicBezTo>
                      <a:cubicBezTo>
                        <a:pt x="241" y="167"/>
                        <a:pt x="132" y="172"/>
                        <a:pt x="90" y="152"/>
                      </a:cubicBezTo>
                      <a:cubicBezTo>
                        <a:pt x="54" y="135"/>
                        <a:pt x="0" y="81"/>
                        <a:pt x="0" y="33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7" name="Freeform 190">
                  <a:extLst>
                    <a:ext uri="{FF2B5EF4-FFF2-40B4-BE49-F238E27FC236}">
                      <a16:creationId xmlns:a16="http://schemas.microsoft.com/office/drawing/2014/main" id="{7DA67A7D-2ACB-E00D-6334-6549CBDB87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879728" y="2525281"/>
                  <a:ext cx="177592" cy="47892"/>
                </a:xfrm>
                <a:custGeom>
                  <a:avLst/>
                  <a:gdLst/>
                  <a:ahLst/>
                  <a:cxnLst>
                    <a:cxn ang="0">
                      <a:pos x="20" y="85"/>
                    </a:cxn>
                    <a:cxn ang="0">
                      <a:pos x="118" y="117"/>
                    </a:cxn>
                    <a:cxn ang="0">
                      <a:pos x="222" y="73"/>
                    </a:cxn>
                    <a:cxn ang="0">
                      <a:pos x="334" y="80"/>
                    </a:cxn>
                    <a:cxn ang="0">
                      <a:pos x="436" y="51"/>
                    </a:cxn>
                    <a:cxn ang="0">
                      <a:pos x="210" y="40"/>
                    </a:cxn>
                    <a:cxn ang="0">
                      <a:pos x="0" y="85"/>
                    </a:cxn>
                  </a:cxnLst>
                  <a:rect l="0" t="0" r="r" b="b"/>
                  <a:pathLst>
                    <a:path w="441" h="119">
                      <a:moveTo>
                        <a:pt x="20" y="85"/>
                      </a:moveTo>
                      <a:cubicBezTo>
                        <a:pt x="47" y="113"/>
                        <a:pt x="74" y="119"/>
                        <a:pt x="118" y="117"/>
                      </a:cubicBezTo>
                      <a:cubicBezTo>
                        <a:pt x="168" y="116"/>
                        <a:pt x="179" y="83"/>
                        <a:pt x="222" y="73"/>
                      </a:cubicBezTo>
                      <a:cubicBezTo>
                        <a:pt x="259" y="64"/>
                        <a:pt x="293" y="90"/>
                        <a:pt x="334" y="80"/>
                      </a:cubicBezTo>
                      <a:cubicBezTo>
                        <a:pt x="373" y="71"/>
                        <a:pt x="393" y="50"/>
                        <a:pt x="436" y="51"/>
                      </a:cubicBezTo>
                      <a:cubicBezTo>
                        <a:pt x="441" y="0"/>
                        <a:pt x="257" y="38"/>
                        <a:pt x="210" y="40"/>
                      </a:cubicBezTo>
                      <a:cubicBezTo>
                        <a:pt x="188" y="91"/>
                        <a:pt x="44" y="104"/>
                        <a:pt x="0" y="85"/>
                      </a:cubicBezTo>
                    </a:path>
                  </a:pathLst>
                </a:custGeom>
                <a:solidFill>
                  <a:srgbClr val="28272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8" name="Freeform 191">
                  <a:extLst>
                    <a:ext uri="{FF2B5EF4-FFF2-40B4-BE49-F238E27FC236}">
                      <a16:creationId xmlns:a16="http://schemas.microsoft.com/office/drawing/2014/main" id="{78EC183D-0FD7-EBC1-D1AA-08745DB73CC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rot="198387">
                  <a:off x="4556172" y="1858522"/>
                  <a:ext cx="697246" cy="1474771"/>
                </a:xfrm>
                <a:custGeom>
                  <a:avLst/>
                  <a:gdLst/>
                  <a:ahLst/>
                  <a:cxnLst>
                    <a:cxn ang="0">
                      <a:pos x="425" y="2097"/>
                    </a:cxn>
                    <a:cxn ang="0">
                      <a:pos x="411" y="1626"/>
                    </a:cxn>
                    <a:cxn ang="0">
                      <a:pos x="1348" y="1814"/>
                    </a:cxn>
                    <a:cxn ang="0">
                      <a:pos x="1494" y="2078"/>
                    </a:cxn>
                    <a:cxn ang="0">
                      <a:pos x="1404" y="1741"/>
                    </a:cxn>
                    <a:cxn ang="0">
                      <a:pos x="1218" y="1675"/>
                    </a:cxn>
                    <a:cxn ang="0">
                      <a:pos x="864" y="2736"/>
                    </a:cxn>
                    <a:cxn ang="0">
                      <a:pos x="835" y="2939"/>
                    </a:cxn>
                    <a:cxn ang="0">
                      <a:pos x="743" y="3233"/>
                    </a:cxn>
                    <a:cxn ang="0">
                      <a:pos x="838" y="3369"/>
                    </a:cxn>
                    <a:cxn ang="0">
                      <a:pos x="672" y="3391"/>
                    </a:cxn>
                    <a:cxn ang="0">
                      <a:pos x="907" y="3432"/>
                    </a:cxn>
                    <a:cxn ang="0">
                      <a:pos x="912" y="2813"/>
                    </a:cxn>
                    <a:cxn ang="0">
                      <a:pos x="845" y="2436"/>
                    </a:cxn>
                    <a:cxn ang="0">
                      <a:pos x="1012" y="1917"/>
                    </a:cxn>
                    <a:cxn ang="0">
                      <a:pos x="432" y="2234"/>
                    </a:cxn>
                    <a:cxn ang="0">
                      <a:pos x="581" y="1989"/>
                    </a:cxn>
                    <a:cxn ang="0">
                      <a:pos x="1456" y="2052"/>
                    </a:cxn>
                    <a:cxn ang="0">
                      <a:pos x="1554" y="2254"/>
                    </a:cxn>
                    <a:cxn ang="0">
                      <a:pos x="1250" y="502"/>
                    </a:cxn>
                    <a:cxn ang="0">
                      <a:pos x="1296" y="1373"/>
                    </a:cxn>
                    <a:cxn ang="0">
                      <a:pos x="1323" y="1220"/>
                    </a:cxn>
                    <a:cxn ang="0">
                      <a:pos x="1210" y="697"/>
                    </a:cxn>
                    <a:cxn ang="0">
                      <a:pos x="1218" y="156"/>
                    </a:cxn>
                    <a:cxn ang="0">
                      <a:pos x="1287" y="85"/>
                    </a:cxn>
                    <a:cxn ang="0">
                      <a:pos x="1378" y="858"/>
                    </a:cxn>
                    <a:cxn ang="0">
                      <a:pos x="1407" y="1145"/>
                    </a:cxn>
                    <a:cxn ang="0">
                      <a:pos x="1449" y="512"/>
                    </a:cxn>
                    <a:cxn ang="0">
                      <a:pos x="1498" y="1507"/>
                    </a:cxn>
                    <a:cxn ang="0">
                      <a:pos x="1440" y="1386"/>
                    </a:cxn>
                    <a:cxn ang="0">
                      <a:pos x="1541" y="1213"/>
                    </a:cxn>
                    <a:cxn ang="0">
                      <a:pos x="1443" y="1038"/>
                    </a:cxn>
                    <a:cxn ang="0">
                      <a:pos x="1400" y="1432"/>
                    </a:cxn>
                    <a:cxn ang="0">
                      <a:pos x="1524" y="831"/>
                    </a:cxn>
                    <a:cxn ang="0">
                      <a:pos x="1512" y="653"/>
                    </a:cxn>
                    <a:cxn ang="0">
                      <a:pos x="1717" y="1141"/>
                    </a:cxn>
                    <a:cxn ang="0">
                      <a:pos x="1700" y="1089"/>
                    </a:cxn>
                    <a:cxn ang="0">
                      <a:pos x="1524" y="1530"/>
                    </a:cxn>
                    <a:cxn ang="0">
                      <a:pos x="1557" y="175"/>
                    </a:cxn>
                    <a:cxn ang="0">
                      <a:pos x="1479" y="685"/>
                    </a:cxn>
                    <a:cxn ang="0">
                      <a:pos x="1557" y="175"/>
                    </a:cxn>
                    <a:cxn ang="0">
                      <a:pos x="1535" y="1616"/>
                    </a:cxn>
                    <a:cxn ang="0">
                      <a:pos x="1218" y="150"/>
                    </a:cxn>
                    <a:cxn ang="0">
                      <a:pos x="480" y="53"/>
                    </a:cxn>
                    <a:cxn ang="0">
                      <a:pos x="409" y="408"/>
                    </a:cxn>
                    <a:cxn ang="0">
                      <a:pos x="604" y="884"/>
                    </a:cxn>
                    <a:cxn ang="0">
                      <a:pos x="390" y="239"/>
                    </a:cxn>
                    <a:cxn ang="0">
                      <a:pos x="481" y="68"/>
                    </a:cxn>
                    <a:cxn ang="0">
                      <a:pos x="124" y="1243"/>
                    </a:cxn>
                    <a:cxn ang="0">
                      <a:pos x="191" y="1209"/>
                    </a:cxn>
                    <a:cxn ang="0">
                      <a:pos x="202" y="1454"/>
                    </a:cxn>
                    <a:cxn ang="0">
                      <a:pos x="304" y="1651"/>
                    </a:cxn>
                    <a:cxn ang="0">
                      <a:pos x="262" y="1200"/>
                    </a:cxn>
                    <a:cxn ang="0">
                      <a:pos x="203" y="479"/>
                    </a:cxn>
                    <a:cxn ang="0">
                      <a:pos x="193" y="587"/>
                    </a:cxn>
                    <a:cxn ang="0">
                      <a:pos x="226" y="920"/>
                    </a:cxn>
                    <a:cxn ang="0">
                      <a:pos x="323" y="441"/>
                    </a:cxn>
                    <a:cxn ang="0">
                      <a:pos x="359" y="1138"/>
                    </a:cxn>
                    <a:cxn ang="0">
                      <a:pos x="220" y="1099"/>
                    </a:cxn>
                    <a:cxn ang="0">
                      <a:pos x="207" y="1102"/>
                    </a:cxn>
                    <a:cxn ang="0">
                      <a:pos x="155" y="1604"/>
                    </a:cxn>
                    <a:cxn ang="0">
                      <a:pos x="520" y="822"/>
                    </a:cxn>
                  </a:cxnLst>
                  <a:rect l="0" t="0" r="r" b="b"/>
                  <a:pathLst>
                    <a:path w="1732" h="3663">
                      <a:moveTo>
                        <a:pt x="798" y="1708"/>
                      </a:moveTo>
                      <a:cubicBezTo>
                        <a:pt x="726" y="1764"/>
                        <a:pt x="564" y="1788"/>
                        <a:pt x="495" y="1782"/>
                      </a:cubicBezTo>
                      <a:cubicBezTo>
                        <a:pt x="481" y="1880"/>
                        <a:pt x="406" y="1840"/>
                        <a:pt x="416" y="1953"/>
                      </a:cubicBezTo>
                      <a:cubicBezTo>
                        <a:pt x="439" y="1974"/>
                        <a:pt x="426" y="2058"/>
                        <a:pt x="425" y="2097"/>
                      </a:cubicBezTo>
                      <a:cubicBezTo>
                        <a:pt x="423" y="2156"/>
                        <a:pt x="380" y="2227"/>
                        <a:pt x="366" y="2281"/>
                      </a:cubicBezTo>
                      <a:cubicBezTo>
                        <a:pt x="343" y="2247"/>
                        <a:pt x="357" y="2193"/>
                        <a:pt x="353" y="2149"/>
                      </a:cubicBezTo>
                      <a:cubicBezTo>
                        <a:pt x="349" y="2106"/>
                        <a:pt x="334" y="2062"/>
                        <a:pt x="327" y="2017"/>
                      </a:cubicBezTo>
                      <a:cubicBezTo>
                        <a:pt x="313" y="1924"/>
                        <a:pt x="377" y="1656"/>
                        <a:pt x="411" y="1626"/>
                      </a:cubicBezTo>
                      <a:moveTo>
                        <a:pt x="1218" y="1675"/>
                      </a:moveTo>
                      <a:cubicBezTo>
                        <a:pt x="1191" y="1693"/>
                        <a:pt x="1209" y="1724"/>
                        <a:pt x="1237" y="1731"/>
                      </a:cubicBezTo>
                      <a:cubicBezTo>
                        <a:pt x="1265" y="1739"/>
                        <a:pt x="1296" y="1753"/>
                        <a:pt x="1317" y="1773"/>
                      </a:cubicBezTo>
                      <a:cubicBezTo>
                        <a:pt x="1328" y="1783"/>
                        <a:pt x="1339" y="1800"/>
                        <a:pt x="1348" y="1814"/>
                      </a:cubicBezTo>
                      <a:cubicBezTo>
                        <a:pt x="1358" y="1833"/>
                        <a:pt x="1357" y="1845"/>
                        <a:pt x="1358" y="1867"/>
                      </a:cubicBezTo>
                      <a:cubicBezTo>
                        <a:pt x="1360" y="1914"/>
                        <a:pt x="1356" y="1966"/>
                        <a:pt x="1390" y="2000"/>
                      </a:cubicBezTo>
                      <a:cubicBezTo>
                        <a:pt x="1408" y="2017"/>
                        <a:pt x="1432" y="2014"/>
                        <a:pt x="1446" y="2029"/>
                      </a:cubicBezTo>
                      <a:cubicBezTo>
                        <a:pt x="1457" y="2040"/>
                        <a:pt x="1475" y="2079"/>
                        <a:pt x="1494" y="2078"/>
                      </a:cubicBezTo>
                      <a:cubicBezTo>
                        <a:pt x="1504" y="2078"/>
                        <a:pt x="1533" y="2038"/>
                        <a:pt x="1537" y="2026"/>
                      </a:cubicBezTo>
                      <a:cubicBezTo>
                        <a:pt x="1548" y="1991"/>
                        <a:pt x="1528" y="1959"/>
                        <a:pt x="1509" y="1932"/>
                      </a:cubicBezTo>
                      <a:cubicBezTo>
                        <a:pt x="1481" y="1894"/>
                        <a:pt x="1473" y="1861"/>
                        <a:pt x="1458" y="1819"/>
                      </a:cubicBezTo>
                      <a:cubicBezTo>
                        <a:pt x="1448" y="1790"/>
                        <a:pt x="1427" y="1763"/>
                        <a:pt x="1404" y="1741"/>
                      </a:cubicBezTo>
                      <a:cubicBezTo>
                        <a:pt x="1378" y="1717"/>
                        <a:pt x="1362" y="1686"/>
                        <a:pt x="1348" y="1653"/>
                      </a:cubicBezTo>
                      <a:cubicBezTo>
                        <a:pt x="1343" y="1641"/>
                        <a:pt x="1337" y="1615"/>
                        <a:pt x="1322" y="1616"/>
                      </a:cubicBezTo>
                      <a:cubicBezTo>
                        <a:pt x="1312" y="1617"/>
                        <a:pt x="1286" y="1647"/>
                        <a:pt x="1275" y="1653"/>
                      </a:cubicBezTo>
                      <a:cubicBezTo>
                        <a:pt x="1258" y="1662"/>
                        <a:pt x="1233" y="1664"/>
                        <a:pt x="1218" y="1675"/>
                      </a:cubicBezTo>
                      <a:close/>
                      <a:moveTo>
                        <a:pt x="716" y="2369"/>
                      </a:moveTo>
                      <a:cubicBezTo>
                        <a:pt x="650" y="2380"/>
                        <a:pt x="694" y="2429"/>
                        <a:pt x="711" y="2456"/>
                      </a:cubicBezTo>
                      <a:cubicBezTo>
                        <a:pt x="732" y="2490"/>
                        <a:pt x="747" y="2528"/>
                        <a:pt x="773" y="2564"/>
                      </a:cubicBezTo>
                      <a:cubicBezTo>
                        <a:pt x="817" y="2624"/>
                        <a:pt x="875" y="2644"/>
                        <a:pt x="864" y="2736"/>
                      </a:cubicBezTo>
                      <a:cubicBezTo>
                        <a:pt x="862" y="2752"/>
                        <a:pt x="851" y="2771"/>
                        <a:pt x="851" y="2786"/>
                      </a:cubicBezTo>
                      <a:cubicBezTo>
                        <a:pt x="851" y="2809"/>
                        <a:pt x="877" y="2828"/>
                        <a:pt x="877" y="2838"/>
                      </a:cubicBezTo>
                      <a:cubicBezTo>
                        <a:pt x="877" y="2873"/>
                        <a:pt x="856" y="2853"/>
                        <a:pt x="838" y="2872"/>
                      </a:cubicBezTo>
                      <a:cubicBezTo>
                        <a:pt x="812" y="2900"/>
                        <a:pt x="826" y="2905"/>
                        <a:pt x="835" y="2939"/>
                      </a:cubicBezTo>
                      <a:cubicBezTo>
                        <a:pt x="849" y="2995"/>
                        <a:pt x="832" y="3042"/>
                        <a:pt x="820" y="3099"/>
                      </a:cubicBezTo>
                      <a:cubicBezTo>
                        <a:pt x="792" y="3097"/>
                        <a:pt x="769" y="3117"/>
                        <a:pt x="778" y="3147"/>
                      </a:cubicBezTo>
                      <a:cubicBezTo>
                        <a:pt x="782" y="3145"/>
                        <a:pt x="793" y="3143"/>
                        <a:pt x="798" y="3139"/>
                      </a:cubicBezTo>
                      <a:cubicBezTo>
                        <a:pt x="808" y="3183"/>
                        <a:pt x="735" y="3173"/>
                        <a:pt x="743" y="3233"/>
                      </a:cubicBezTo>
                      <a:cubicBezTo>
                        <a:pt x="747" y="3269"/>
                        <a:pt x="773" y="3295"/>
                        <a:pt x="808" y="3274"/>
                      </a:cubicBezTo>
                      <a:cubicBezTo>
                        <a:pt x="828" y="3262"/>
                        <a:pt x="812" y="3235"/>
                        <a:pt x="847" y="3234"/>
                      </a:cubicBezTo>
                      <a:cubicBezTo>
                        <a:pt x="886" y="3234"/>
                        <a:pt x="888" y="3286"/>
                        <a:pt x="877" y="3316"/>
                      </a:cubicBezTo>
                      <a:cubicBezTo>
                        <a:pt x="869" y="3335"/>
                        <a:pt x="845" y="3348"/>
                        <a:pt x="838" y="3369"/>
                      </a:cubicBezTo>
                      <a:cubicBezTo>
                        <a:pt x="831" y="3390"/>
                        <a:pt x="830" y="3421"/>
                        <a:pt x="830" y="3443"/>
                      </a:cubicBezTo>
                      <a:cubicBezTo>
                        <a:pt x="868" y="3436"/>
                        <a:pt x="881" y="3523"/>
                        <a:pt x="877" y="3552"/>
                      </a:cubicBezTo>
                      <a:cubicBezTo>
                        <a:pt x="873" y="3588"/>
                        <a:pt x="835" y="3602"/>
                        <a:pt x="793" y="3596"/>
                      </a:cubicBezTo>
                      <a:cubicBezTo>
                        <a:pt x="714" y="3584"/>
                        <a:pt x="699" y="3450"/>
                        <a:pt x="672" y="3391"/>
                      </a:cubicBezTo>
                      <a:cubicBezTo>
                        <a:pt x="656" y="3427"/>
                        <a:pt x="646" y="3517"/>
                        <a:pt x="681" y="3544"/>
                      </a:cubicBezTo>
                      <a:cubicBezTo>
                        <a:pt x="694" y="3619"/>
                        <a:pt x="725" y="3663"/>
                        <a:pt x="813" y="3652"/>
                      </a:cubicBezTo>
                      <a:cubicBezTo>
                        <a:pt x="889" y="3642"/>
                        <a:pt x="935" y="3600"/>
                        <a:pt x="930" y="3517"/>
                      </a:cubicBezTo>
                      <a:cubicBezTo>
                        <a:pt x="927" y="3481"/>
                        <a:pt x="918" y="3465"/>
                        <a:pt x="907" y="3432"/>
                      </a:cubicBezTo>
                      <a:cubicBezTo>
                        <a:pt x="907" y="3432"/>
                        <a:pt x="891" y="3327"/>
                        <a:pt x="892" y="3325"/>
                      </a:cubicBezTo>
                      <a:cubicBezTo>
                        <a:pt x="906" y="3251"/>
                        <a:pt x="922" y="3179"/>
                        <a:pt x="925" y="3101"/>
                      </a:cubicBezTo>
                      <a:cubicBezTo>
                        <a:pt x="928" y="3045"/>
                        <a:pt x="928" y="2993"/>
                        <a:pt x="934" y="2938"/>
                      </a:cubicBezTo>
                      <a:cubicBezTo>
                        <a:pt x="939" y="2889"/>
                        <a:pt x="922" y="2860"/>
                        <a:pt x="912" y="2813"/>
                      </a:cubicBezTo>
                      <a:cubicBezTo>
                        <a:pt x="900" y="2755"/>
                        <a:pt x="909" y="2703"/>
                        <a:pt x="917" y="2648"/>
                      </a:cubicBezTo>
                      <a:cubicBezTo>
                        <a:pt x="924" y="2607"/>
                        <a:pt x="941" y="2490"/>
                        <a:pt x="911" y="2454"/>
                      </a:cubicBezTo>
                      <a:cubicBezTo>
                        <a:pt x="901" y="2443"/>
                        <a:pt x="887" y="2467"/>
                        <a:pt x="879" y="2461"/>
                      </a:cubicBezTo>
                      <a:cubicBezTo>
                        <a:pt x="861" y="2449"/>
                        <a:pt x="863" y="2451"/>
                        <a:pt x="845" y="2436"/>
                      </a:cubicBezTo>
                      <a:cubicBezTo>
                        <a:pt x="811" y="2407"/>
                        <a:pt x="766" y="2360"/>
                        <a:pt x="716" y="2369"/>
                      </a:cubicBezTo>
                      <a:close/>
                      <a:moveTo>
                        <a:pt x="836" y="1882"/>
                      </a:moveTo>
                      <a:cubicBezTo>
                        <a:pt x="836" y="1939"/>
                        <a:pt x="818" y="2380"/>
                        <a:pt x="967" y="2293"/>
                      </a:cubicBezTo>
                      <a:cubicBezTo>
                        <a:pt x="1041" y="2249"/>
                        <a:pt x="1040" y="1985"/>
                        <a:pt x="1012" y="1917"/>
                      </a:cubicBezTo>
                      <a:cubicBezTo>
                        <a:pt x="999" y="1963"/>
                        <a:pt x="1008" y="2382"/>
                        <a:pt x="875" y="2228"/>
                      </a:cubicBezTo>
                      <a:cubicBezTo>
                        <a:pt x="842" y="2190"/>
                        <a:pt x="834" y="2075"/>
                        <a:pt x="829" y="2026"/>
                      </a:cubicBezTo>
                      <a:cubicBezTo>
                        <a:pt x="823" y="1953"/>
                        <a:pt x="808" y="1858"/>
                        <a:pt x="817" y="1791"/>
                      </a:cubicBezTo>
                      <a:moveTo>
                        <a:pt x="432" y="2234"/>
                      </a:moveTo>
                      <a:cubicBezTo>
                        <a:pt x="342" y="2284"/>
                        <a:pt x="395" y="2559"/>
                        <a:pt x="461" y="2605"/>
                      </a:cubicBezTo>
                      <a:cubicBezTo>
                        <a:pt x="425" y="2500"/>
                        <a:pt x="458" y="2413"/>
                        <a:pt x="497" y="2320"/>
                      </a:cubicBezTo>
                      <a:cubicBezTo>
                        <a:pt x="517" y="2273"/>
                        <a:pt x="511" y="2207"/>
                        <a:pt x="522" y="2153"/>
                      </a:cubicBezTo>
                      <a:cubicBezTo>
                        <a:pt x="534" y="2094"/>
                        <a:pt x="558" y="2041"/>
                        <a:pt x="581" y="1989"/>
                      </a:cubicBezTo>
                      <a:cubicBezTo>
                        <a:pt x="546" y="2004"/>
                        <a:pt x="520" y="2038"/>
                        <a:pt x="478" y="2039"/>
                      </a:cubicBezTo>
                      <a:cubicBezTo>
                        <a:pt x="476" y="2086"/>
                        <a:pt x="482" y="2127"/>
                        <a:pt x="463" y="2169"/>
                      </a:cubicBezTo>
                      <a:cubicBezTo>
                        <a:pt x="449" y="2199"/>
                        <a:pt x="416" y="2219"/>
                        <a:pt x="412" y="2254"/>
                      </a:cubicBezTo>
                      <a:moveTo>
                        <a:pt x="1456" y="2052"/>
                      </a:moveTo>
                      <a:cubicBezTo>
                        <a:pt x="1480" y="2083"/>
                        <a:pt x="1466" y="2141"/>
                        <a:pt x="1464" y="2182"/>
                      </a:cubicBezTo>
                      <a:cubicBezTo>
                        <a:pt x="1461" y="2239"/>
                        <a:pt x="1470" y="2250"/>
                        <a:pt x="1500" y="2295"/>
                      </a:cubicBezTo>
                      <a:cubicBezTo>
                        <a:pt x="1540" y="2354"/>
                        <a:pt x="1553" y="2431"/>
                        <a:pt x="1595" y="2493"/>
                      </a:cubicBezTo>
                      <a:cubicBezTo>
                        <a:pt x="1613" y="2426"/>
                        <a:pt x="1578" y="2316"/>
                        <a:pt x="1554" y="2254"/>
                      </a:cubicBezTo>
                      <a:cubicBezTo>
                        <a:pt x="1540" y="2218"/>
                        <a:pt x="1513" y="2061"/>
                        <a:pt x="1482" y="2052"/>
                      </a:cubicBezTo>
                      <a:moveTo>
                        <a:pt x="1319" y="189"/>
                      </a:moveTo>
                      <a:cubicBezTo>
                        <a:pt x="1323" y="238"/>
                        <a:pt x="1297" y="289"/>
                        <a:pt x="1289" y="336"/>
                      </a:cubicBezTo>
                      <a:cubicBezTo>
                        <a:pt x="1280" y="392"/>
                        <a:pt x="1260" y="446"/>
                        <a:pt x="1250" y="502"/>
                      </a:cubicBezTo>
                      <a:cubicBezTo>
                        <a:pt x="1231" y="608"/>
                        <a:pt x="1172" y="706"/>
                        <a:pt x="1148" y="808"/>
                      </a:cubicBezTo>
                      <a:cubicBezTo>
                        <a:pt x="1136" y="861"/>
                        <a:pt x="1137" y="903"/>
                        <a:pt x="1149" y="955"/>
                      </a:cubicBezTo>
                      <a:cubicBezTo>
                        <a:pt x="1161" y="1004"/>
                        <a:pt x="1181" y="1043"/>
                        <a:pt x="1197" y="1090"/>
                      </a:cubicBezTo>
                      <a:cubicBezTo>
                        <a:pt x="1229" y="1184"/>
                        <a:pt x="1266" y="1278"/>
                        <a:pt x="1296" y="1373"/>
                      </a:cubicBezTo>
                      <a:cubicBezTo>
                        <a:pt x="1317" y="1439"/>
                        <a:pt x="1311" y="1523"/>
                        <a:pt x="1309" y="1597"/>
                      </a:cubicBezTo>
                      <a:cubicBezTo>
                        <a:pt x="1364" y="1583"/>
                        <a:pt x="1358" y="1495"/>
                        <a:pt x="1358" y="1451"/>
                      </a:cubicBezTo>
                      <a:cubicBezTo>
                        <a:pt x="1358" y="1398"/>
                        <a:pt x="1372" y="1337"/>
                        <a:pt x="1352" y="1287"/>
                      </a:cubicBezTo>
                      <a:cubicBezTo>
                        <a:pt x="1344" y="1266"/>
                        <a:pt x="1330" y="1243"/>
                        <a:pt x="1323" y="1220"/>
                      </a:cubicBezTo>
                      <a:cubicBezTo>
                        <a:pt x="1315" y="1195"/>
                        <a:pt x="1316" y="1169"/>
                        <a:pt x="1308" y="1145"/>
                      </a:cubicBezTo>
                      <a:cubicBezTo>
                        <a:pt x="1291" y="1093"/>
                        <a:pt x="1266" y="1045"/>
                        <a:pt x="1246" y="995"/>
                      </a:cubicBezTo>
                      <a:cubicBezTo>
                        <a:pt x="1229" y="950"/>
                        <a:pt x="1204" y="907"/>
                        <a:pt x="1195" y="861"/>
                      </a:cubicBezTo>
                      <a:cubicBezTo>
                        <a:pt x="1184" y="805"/>
                        <a:pt x="1202" y="750"/>
                        <a:pt x="1210" y="697"/>
                      </a:cubicBezTo>
                      <a:cubicBezTo>
                        <a:pt x="1219" y="644"/>
                        <a:pt x="1246" y="618"/>
                        <a:pt x="1277" y="575"/>
                      </a:cubicBezTo>
                      <a:cubicBezTo>
                        <a:pt x="1310" y="529"/>
                        <a:pt x="1319" y="474"/>
                        <a:pt x="1319" y="414"/>
                      </a:cubicBezTo>
                      <a:cubicBezTo>
                        <a:pt x="1319" y="344"/>
                        <a:pt x="1340" y="249"/>
                        <a:pt x="1316" y="182"/>
                      </a:cubicBezTo>
                      <a:moveTo>
                        <a:pt x="1218" y="156"/>
                      </a:moveTo>
                      <a:cubicBezTo>
                        <a:pt x="1262" y="161"/>
                        <a:pt x="1297" y="117"/>
                        <a:pt x="1332" y="97"/>
                      </a:cubicBezTo>
                      <a:cubicBezTo>
                        <a:pt x="1312" y="78"/>
                        <a:pt x="1290" y="65"/>
                        <a:pt x="1271" y="45"/>
                      </a:cubicBezTo>
                      <a:cubicBezTo>
                        <a:pt x="1255" y="29"/>
                        <a:pt x="1235" y="7"/>
                        <a:pt x="1212" y="0"/>
                      </a:cubicBezTo>
                      <a:cubicBezTo>
                        <a:pt x="1238" y="28"/>
                        <a:pt x="1257" y="60"/>
                        <a:pt x="1287" y="85"/>
                      </a:cubicBezTo>
                      <a:cubicBezTo>
                        <a:pt x="1264" y="107"/>
                        <a:pt x="1238" y="129"/>
                        <a:pt x="1214" y="150"/>
                      </a:cubicBezTo>
                      <a:moveTo>
                        <a:pt x="1384" y="244"/>
                      </a:moveTo>
                      <a:cubicBezTo>
                        <a:pt x="1384" y="409"/>
                        <a:pt x="1345" y="570"/>
                        <a:pt x="1362" y="735"/>
                      </a:cubicBezTo>
                      <a:cubicBezTo>
                        <a:pt x="1366" y="778"/>
                        <a:pt x="1378" y="815"/>
                        <a:pt x="1378" y="858"/>
                      </a:cubicBezTo>
                      <a:cubicBezTo>
                        <a:pt x="1377" y="894"/>
                        <a:pt x="1377" y="931"/>
                        <a:pt x="1378" y="968"/>
                      </a:cubicBezTo>
                      <a:cubicBezTo>
                        <a:pt x="1378" y="1037"/>
                        <a:pt x="1397" y="1104"/>
                        <a:pt x="1400" y="1174"/>
                      </a:cubicBezTo>
                      <a:cubicBezTo>
                        <a:pt x="1403" y="1221"/>
                        <a:pt x="1419" y="1272"/>
                        <a:pt x="1413" y="1317"/>
                      </a:cubicBezTo>
                      <a:cubicBezTo>
                        <a:pt x="1397" y="1272"/>
                        <a:pt x="1406" y="1196"/>
                        <a:pt x="1407" y="1145"/>
                      </a:cubicBezTo>
                      <a:cubicBezTo>
                        <a:pt x="1408" y="1056"/>
                        <a:pt x="1417" y="966"/>
                        <a:pt x="1417" y="875"/>
                      </a:cubicBezTo>
                      <a:cubicBezTo>
                        <a:pt x="1417" y="802"/>
                        <a:pt x="1438" y="733"/>
                        <a:pt x="1449" y="661"/>
                      </a:cubicBezTo>
                      <a:cubicBezTo>
                        <a:pt x="1458" y="597"/>
                        <a:pt x="1456" y="532"/>
                        <a:pt x="1456" y="468"/>
                      </a:cubicBezTo>
                      <a:cubicBezTo>
                        <a:pt x="1459" y="483"/>
                        <a:pt x="1454" y="499"/>
                        <a:pt x="1449" y="512"/>
                      </a:cubicBezTo>
                      <a:cubicBezTo>
                        <a:pt x="1389" y="513"/>
                        <a:pt x="1389" y="478"/>
                        <a:pt x="1381" y="427"/>
                      </a:cubicBezTo>
                      <a:cubicBezTo>
                        <a:pt x="1371" y="360"/>
                        <a:pt x="1378" y="287"/>
                        <a:pt x="1378" y="218"/>
                      </a:cubicBezTo>
                      <a:moveTo>
                        <a:pt x="1413" y="1445"/>
                      </a:moveTo>
                      <a:cubicBezTo>
                        <a:pt x="1413" y="1479"/>
                        <a:pt x="1471" y="1497"/>
                        <a:pt x="1498" y="1507"/>
                      </a:cubicBezTo>
                      <a:cubicBezTo>
                        <a:pt x="1560" y="1528"/>
                        <a:pt x="1566" y="1504"/>
                        <a:pt x="1618" y="1484"/>
                      </a:cubicBezTo>
                      <a:cubicBezTo>
                        <a:pt x="1595" y="1486"/>
                        <a:pt x="1571" y="1499"/>
                        <a:pt x="1547" y="1494"/>
                      </a:cubicBezTo>
                      <a:cubicBezTo>
                        <a:pt x="1530" y="1490"/>
                        <a:pt x="1509" y="1475"/>
                        <a:pt x="1495" y="1468"/>
                      </a:cubicBezTo>
                      <a:cubicBezTo>
                        <a:pt x="1458" y="1451"/>
                        <a:pt x="1432" y="1432"/>
                        <a:pt x="1440" y="1386"/>
                      </a:cubicBezTo>
                      <a:cubicBezTo>
                        <a:pt x="1445" y="1350"/>
                        <a:pt x="1482" y="1341"/>
                        <a:pt x="1493" y="1311"/>
                      </a:cubicBezTo>
                      <a:cubicBezTo>
                        <a:pt x="1506" y="1275"/>
                        <a:pt x="1458" y="1251"/>
                        <a:pt x="1482" y="1211"/>
                      </a:cubicBezTo>
                      <a:cubicBezTo>
                        <a:pt x="1531" y="1201"/>
                        <a:pt x="1594" y="1322"/>
                        <a:pt x="1648" y="1260"/>
                      </a:cubicBezTo>
                      <a:cubicBezTo>
                        <a:pt x="1592" y="1256"/>
                        <a:pt x="1583" y="1242"/>
                        <a:pt x="1541" y="1213"/>
                      </a:cubicBezTo>
                      <a:cubicBezTo>
                        <a:pt x="1510" y="1192"/>
                        <a:pt x="1480" y="1171"/>
                        <a:pt x="1531" y="1151"/>
                      </a:cubicBezTo>
                      <a:cubicBezTo>
                        <a:pt x="1552" y="1143"/>
                        <a:pt x="1556" y="1154"/>
                        <a:pt x="1563" y="1128"/>
                      </a:cubicBezTo>
                      <a:cubicBezTo>
                        <a:pt x="1570" y="1107"/>
                        <a:pt x="1555" y="1078"/>
                        <a:pt x="1541" y="1062"/>
                      </a:cubicBezTo>
                      <a:cubicBezTo>
                        <a:pt x="1518" y="1035"/>
                        <a:pt x="1479" y="1035"/>
                        <a:pt x="1443" y="1038"/>
                      </a:cubicBezTo>
                      <a:cubicBezTo>
                        <a:pt x="1443" y="1065"/>
                        <a:pt x="1462" y="1094"/>
                        <a:pt x="1459" y="1128"/>
                      </a:cubicBezTo>
                      <a:cubicBezTo>
                        <a:pt x="1455" y="1177"/>
                        <a:pt x="1443" y="1226"/>
                        <a:pt x="1440" y="1275"/>
                      </a:cubicBezTo>
                      <a:cubicBezTo>
                        <a:pt x="1436" y="1317"/>
                        <a:pt x="1416" y="1343"/>
                        <a:pt x="1408" y="1380"/>
                      </a:cubicBezTo>
                      <a:cubicBezTo>
                        <a:pt x="1403" y="1397"/>
                        <a:pt x="1407" y="1415"/>
                        <a:pt x="1400" y="1432"/>
                      </a:cubicBezTo>
                      <a:cubicBezTo>
                        <a:pt x="1395" y="1446"/>
                        <a:pt x="1384" y="1451"/>
                        <a:pt x="1384" y="1467"/>
                      </a:cubicBezTo>
                      <a:cubicBezTo>
                        <a:pt x="1380" y="1468"/>
                        <a:pt x="1377" y="1467"/>
                        <a:pt x="1374" y="1468"/>
                      </a:cubicBezTo>
                      <a:moveTo>
                        <a:pt x="1466" y="936"/>
                      </a:moveTo>
                      <a:cubicBezTo>
                        <a:pt x="1530" y="931"/>
                        <a:pt x="1524" y="879"/>
                        <a:pt x="1524" y="831"/>
                      </a:cubicBezTo>
                      <a:cubicBezTo>
                        <a:pt x="1524" y="776"/>
                        <a:pt x="1532" y="748"/>
                        <a:pt x="1559" y="703"/>
                      </a:cubicBezTo>
                      <a:cubicBezTo>
                        <a:pt x="1604" y="627"/>
                        <a:pt x="1633" y="534"/>
                        <a:pt x="1628" y="441"/>
                      </a:cubicBezTo>
                      <a:cubicBezTo>
                        <a:pt x="1590" y="408"/>
                        <a:pt x="1569" y="563"/>
                        <a:pt x="1555" y="591"/>
                      </a:cubicBezTo>
                      <a:cubicBezTo>
                        <a:pt x="1544" y="612"/>
                        <a:pt x="1523" y="633"/>
                        <a:pt x="1512" y="653"/>
                      </a:cubicBezTo>
                      <a:cubicBezTo>
                        <a:pt x="1501" y="672"/>
                        <a:pt x="1500" y="689"/>
                        <a:pt x="1495" y="711"/>
                      </a:cubicBezTo>
                      <a:cubicBezTo>
                        <a:pt x="1483" y="757"/>
                        <a:pt x="1469" y="796"/>
                        <a:pt x="1469" y="845"/>
                      </a:cubicBezTo>
                      <a:cubicBezTo>
                        <a:pt x="1469" y="889"/>
                        <a:pt x="1464" y="925"/>
                        <a:pt x="1456" y="965"/>
                      </a:cubicBezTo>
                      <a:moveTo>
                        <a:pt x="1717" y="1141"/>
                      </a:moveTo>
                      <a:cubicBezTo>
                        <a:pt x="1707" y="1127"/>
                        <a:pt x="1711" y="1103"/>
                        <a:pt x="1710" y="1084"/>
                      </a:cubicBezTo>
                      <a:cubicBezTo>
                        <a:pt x="1676" y="1146"/>
                        <a:pt x="1731" y="1200"/>
                        <a:pt x="1679" y="1253"/>
                      </a:cubicBezTo>
                      <a:cubicBezTo>
                        <a:pt x="1730" y="1240"/>
                        <a:pt x="1732" y="1228"/>
                        <a:pt x="1719" y="1178"/>
                      </a:cubicBezTo>
                      <a:cubicBezTo>
                        <a:pt x="1713" y="1152"/>
                        <a:pt x="1699" y="1118"/>
                        <a:pt x="1700" y="1089"/>
                      </a:cubicBezTo>
                      <a:moveTo>
                        <a:pt x="1449" y="1536"/>
                      </a:moveTo>
                      <a:cubicBezTo>
                        <a:pt x="1490" y="1547"/>
                        <a:pt x="1529" y="1547"/>
                        <a:pt x="1570" y="1562"/>
                      </a:cubicBezTo>
                      <a:cubicBezTo>
                        <a:pt x="1602" y="1575"/>
                        <a:pt x="1671" y="1593"/>
                        <a:pt x="1661" y="1533"/>
                      </a:cubicBezTo>
                      <a:cubicBezTo>
                        <a:pt x="1615" y="1531"/>
                        <a:pt x="1568" y="1533"/>
                        <a:pt x="1524" y="1530"/>
                      </a:cubicBezTo>
                      <a:cubicBezTo>
                        <a:pt x="1482" y="1526"/>
                        <a:pt x="1443" y="1500"/>
                        <a:pt x="1401" y="1504"/>
                      </a:cubicBezTo>
                      <a:cubicBezTo>
                        <a:pt x="1400" y="1516"/>
                        <a:pt x="1403" y="1523"/>
                        <a:pt x="1411" y="1532"/>
                      </a:cubicBezTo>
                      <a:cubicBezTo>
                        <a:pt x="1426" y="1534"/>
                        <a:pt x="1440" y="1538"/>
                        <a:pt x="1456" y="1536"/>
                      </a:cubicBezTo>
                      <a:moveTo>
                        <a:pt x="1557" y="175"/>
                      </a:moveTo>
                      <a:cubicBezTo>
                        <a:pt x="1521" y="227"/>
                        <a:pt x="1498" y="294"/>
                        <a:pt x="1498" y="359"/>
                      </a:cubicBezTo>
                      <a:cubicBezTo>
                        <a:pt x="1498" y="400"/>
                        <a:pt x="1495" y="438"/>
                        <a:pt x="1489" y="477"/>
                      </a:cubicBezTo>
                      <a:cubicBezTo>
                        <a:pt x="1483" y="513"/>
                        <a:pt x="1485" y="550"/>
                        <a:pt x="1479" y="587"/>
                      </a:cubicBezTo>
                      <a:cubicBezTo>
                        <a:pt x="1474" y="614"/>
                        <a:pt x="1462" y="662"/>
                        <a:pt x="1479" y="685"/>
                      </a:cubicBezTo>
                      <a:cubicBezTo>
                        <a:pt x="1491" y="655"/>
                        <a:pt x="1484" y="596"/>
                        <a:pt x="1488" y="561"/>
                      </a:cubicBezTo>
                      <a:cubicBezTo>
                        <a:pt x="1492" y="515"/>
                        <a:pt x="1489" y="472"/>
                        <a:pt x="1498" y="427"/>
                      </a:cubicBezTo>
                      <a:cubicBezTo>
                        <a:pt x="1506" y="387"/>
                        <a:pt x="1514" y="349"/>
                        <a:pt x="1522" y="310"/>
                      </a:cubicBezTo>
                      <a:cubicBezTo>
                        <a:pt x="1531" y="265"/>
                        <a:pt x="1553" y="222"/>
                        <a:pt x="1557" y="175"/>
                      </a:cubicBezTo>
                      <a:close/>
                      <a:moveTo>
                        <a:pt x="1368" y="1601"/>
                      </a:moveTo>
                      <a:cubicBezTo>
                        <a:pt x="1368" y="1655"/>
                        <a:pt x="1380" y="1688"/>
                        <a:pt x="1398" y="1738"/>
                      </a:cubicBezTo>
                      <a:cubicBezTo>
                        <a:pt x="1437" y="1751"/>
                        <a:pt x="1495" y="1715"/>
                        <a:pt x="1537" y="1709"/>
                      </a:cubicBezTo>
                      <a:cubicBezTo>
                        <a:pt x="1597" y="1701"/>
                        <a:pt x="1570" y="1641"/>
                        <a:pt x="1535" y="1616"/>
                      </a:cubicBezTo>
                      <a:cubicBezTo>
                        <a:pt x="1533" y="1640"/>
                        <a:pt x="1540" y="1663"/>
                        <a:pt x="1519" y="1680"/>
                      </a:cubicBezTo>
                      <a:cubicBezTo>
                        <a:pt x="1504" y="1692"/>
                        <a:pt x="1463" y="1703"/>
                        <a:pt x="1443" y="1696"/>
                      </a:cubicBezTo>
                      <a:cubicBezTo>
                        <a:pt x="1405" y="1682"/>
                        <a:pt x="1413" y="1614"/>
                        <a:pt x="1368" y="1601"/>
                      </a:cubicBezTo>
                      <a:moveTo>
                        <a:pt x="1218" y="150"/>
                      </a:moveTo>
                      <a:cubicBezTo>
                        <a:pt x="1227" y="169"/>
                        <a:pt x="1292" y="191"/>
                        <a:pt x="1322" y="188"/>
                      </a:cubicBezTo>
                      <a:cubicBezTo>
                        <a:pt x="1286" y="183"/>
                        <a:pt x="1262" y="176"/>
                        <a:pt x="1224" y="156"/>
                      </a:cubicBezTo>
                      <a:moveTo>
                        <a:pt x="422" y="163"/>
                      </a:moveTo>
                      <a:cubicBezTo>
                        <a:pt x="437" y="126"/>
                        <a:pt x="466" y="89"/>
                        <a:pt x="480" y="53"/>
                      </a:cubicBezTo>
                      <a:cubicBezTo>
                        <a:pt x="459" y="59"/>
                        <a:pt x="392" y="130"/>
                        <a:pt x="392" y="153"/>
                      </a:cubicBezTo>
                      <a:cubicBezTo>
                        <a:pt x="393" y="183"/>
                        <a:pt x="467" y="194"/>
                        <a:pt x="474" y="228"/>
                      </a:cubicBezTo>
                      <a:cubicBezTo>
                        <a:pt x="443" y="233"/>
                        <a:pt x="410" y="217"/>
                        <a:pt x="377" y="219"/>
                      </a:cubicBezTo>
                      <a:cubicBezTo>
                        <a:pt x="368" y="279"/>
                        <a:pt x="399" y="350"/>
                        <a:pt x="409" y="408"/>
                      </a:cubicBezTo>
                      <a:cubicBezTo>
                        <a:pt x="424" y="504"/>
                        <a:pt x="465" y="596"/>
                        <a:pt x="504" y="687"/>
                      </a:cubicBezTo>
                      <a:cubicBezTo>
                        <a:pt x="523" y="731"/>
                        <a:pt x="545" y="774"/>
                        <a:pt x="561" y="816"/>
                      </a:cubicBezTo>
                      <a:cubicBezTo>
                        <a:pt x="582" y="870"/>
                        <a:pt x="575" y="913"/>
                        <a:pt x="579" y="971"/>
                      </a:cubicBezTo>
                      <a:cubicBezTo>
                        <a:pt x="605" y="952"/>
                        <a:pt x="608" y="915"/>
                        <a:pt x="604" y="884"/>
                      </a:cubicBezTo>
                      <a:cubicBezTo>
                        <a:pt x="596" y="833"/>
                        <a:pt x="573" y="785"/>
                        <a:pt x="555" y="738"/>
                      </a:cubicBezTo>
                      <a:cubicBezTo>
                        <a:pt x="534" y="685"/>
                        <a:pt x="498" y="643"/>
                        <a:pt x="474" y="593"/>
                      </a:cubicBezTo>
                      <a:cubicBezTo>
                        <a:pt x="449" y="541"/>
                        <a:pt x="436" y="484"/>
                        <a:pt x="422" y="427"/>
                      </a:cubicBezTo>
                      <a:cubicBezTo>
                        <a:pt x="405" y="359"/>
                        <a:pt x="386" y="312"/>
                        <a:pt x="390" y="239"/>
                      </a:cubicBezTo>
                      <a:cubicBezTo>
                        <a:pt x="426" y="235"/>
                        <a:pt x="464" y="239"/>
                        <a:pt x="497" y="224"/>
                      </a:cubicBezTo>
                      <a:cubicBezTo>
                        <a:pt x="480" y="215"/>
                        <a:pt x="475" y="194"/>
                        <a:pt x="462" y="182"/>
                      </a:cubicBezTo>
                      <a:cubicBezTo>
                        <a:pt x="449" y="169"/>
                        <a:pt x="427" y="169"/>
                        <a:pt x="422" y="154"/>
                      </a:cubicBezTo>
                      <a:cubicBezTo>
                        <a:pt x="444" y="142"/>
                        <a:pt x="484" y="94"/>
                        <a:pt x="481" y="68"/>
                      </a:cubicBezTo>
                      <a:moveTo>
                        <a:pt x="246" y="1106"/>
                      </a:moveTo>
                      <a:cubicBezTo>
                        <a:pt x="248" y="1167"/>
                        <a:pt x="114" y="1144"/>
                        <a:pt x="78" y="1158"/>
                      </a:cubicBezTo>
                      <a:cubicBezTo>
                        <a:pt x="50" y="1169"/>
                        <a:pt x="0" y="1198"/>
                        <a:pt x="44" y="1217"/>
                      </a:cubicBezTo>
                      <a:cubicBezTo>
                        <a:pt x="71" y="1228"/>
                        <a:pt x="102" y="1220"/>
                        <a:pt x="124" y="1243"/>
                      </a:cubicBezTo>
                      <a:cubicBezTo>
                        <a:pt x="119" y="1221"/>
                        <a:pt x="54" y="1206"/>
                        <a:pt x="73" y="1185"/>
                      </a:cubicBezTo>
                      <a:cubicBezTo>
                        <a:pt x="89" y="1167"/>
                        <a:pt x="115" y="1192"/>
                        <a:pt x="128" y="1195"/>
                      </a:cubicBezTo>
                      <a:cubicBezTo>
                        <a:pt x="152" y="1199"/>
                        <a:pt x="163" y="1188"/>
                        <a:pt x="184" y="1177"/>
                      </a:cubicBezTo>
                      <a:cubicBezTo>
                        <a:pt x="191" y="1185"/>
                        <a:pt x="192" y="1198"/>
                        <a:pt x="191" y="1209"/>
                      </a:cubicBezTo>
                      <a:cubicBezTo>
                        <a:pt x="205" y="1207"/>
                        <a:pt x="219" y="1201"/>
                        <a:pt x="235" y="1204"/>
                      </a:cubicBezTo>
                      <a:cubicBezTo>
                        <a:pt x="237" y="1248"/>
                        <a:pt x="205" y="1260"/>
                        <a:pt x="234" y="1295"/>
                      </a:cubicBezTo>
                      <a:cubicBezTo>
                        <a:pt x="257" y="1322"/>
                        <a:pt x="271" y="1337"/>
                        <a:pt x="262" y="1379"/>
                      </a:cubicBezTo>
                      <a:cubicBezTo>
                        <a:pt x="254" y="1420"/>
                        <a:pt x="213" y="1412"/>
                        <a:pt x="202" y="1454"/>
                      </a:cubicBezTo>
                      <a:cubicBezTo>
                        <a:pt x="188" y="1510"/>
                        <a:pt x="235" y="1476"/>
                        <a:pt x="268" y="1471"/>
                      </a:cubicBezTo>
                      <a:cubicBezTo>
                        <a:pt x="271" y="1497"/>
                        <a:pt x="284" y="1507"/>
                        <a:pt x="295" y="1528"/>
                      </a:cubicBezTo>
                      <a:cubicBezTo>
                        <a:pt x="308" y="1555"/>
                        <a:pt x="302" y="1553"/>
                        <a:pt x="291" y="1571"/>
                      </a:cubicBezTo>
                      <a:cubicBezTo>
                        <a:pt x="278" y="1593"/>
                        <a:pt x="247" y="1651"/>
                        <a:pt x="304" y="1651"/>
                      </a:cubicBezTo>
                      <a:cubicBezTo>
                        <a:pt x="319" y="1679"/>
                        <a:pt x="369" y="1667"/>
                        <a:pt x="386" y="1644"/>
                      </a:cubicBezTo>
                      <a:cubicBezTo>
                        <a:pt x="398" y="1628"/>
                        <a:pt x="393" y="1598"/>
                        <a:pt x="392" y="1573"/>
                      </a:cubicBezTo>
                      <a:cubicBezTo>
                        <a:pt x="337" y="1535"/>
                        <a:pt x="318" y="1464"/>
                        <a:pt x="302" y="1402"/>
                      </a:cubicBezTo>
                      <a:cubicBezTo>
                        <a:pt x="285" y="1335"/>
                        <a:pt x="263" y="1272"/>
                        <a:pt x="262" y="1200"/>
                      </a:cubicBezTo>
                      <a:cubicBezTo>
                        <a:pt x="261" y="1126"/>
                        <a:pt x="266" y="1054"/>
                        <a:pt x="259" y="978"/>
                      </a:cubicBezTo>
                      <a:cubicBezTo>
                        <a:pt x="252" y="902"/>
                        <a:pt x="239" y="831"/>
                        <a:pt x="239" y="753"/>
                      </a:cubicBezTo>
                      <a:cubicBezTo>
                        <a:pt x="239" y="703"/>
                        <a:pt x="249" y="642"/>
                        <a:pt x="239" y="593"/>
                      </a:cubicBezTo>
                      <a:cubicBezTo>
                        <a:pt x="232" y="557"/>
                        <a:pt x="215" y="515"/>
                        <a:pt x="203" y="479"/>
                      </a:cubicBezTo>
                      <a:cubicBezTo>
                        <a:pt x="191" y="439"/>
                        <a:pt x="171" y="399"/>
                        <a:pt x="161" y="358"/>
                      </a:cubicBezTo>
                      <a:cubicBezTo>
                        <a:pt x="151" y="313"/>
                        <a:pt x="158" y="254"/>
                        <a:pt x="145" y="212"/>
                      </a:cubicBezTo>
                      <a:cubicBezTo>
                        <a:pt x="136" y="297"/>
                        <a:pt x="159" y="374"/>
                        <a:pt x="170" y="457"/>
                      </a:cubicBezTo>
                      <a:cubicBezTo>
                        <a:pt x="176" y="502"/>
                        <a:pt x="181" y="543"/>
                        <a:pt x="193" y="587"/>
                      </a:cubicBezTo>
                      <a:cubicBezTo>
                        <a:pt x="200" y="616"/>
                        <a:pt x="215" y="658"/>
                        <a:pt x="209" y="688"/>
                      </a:cubicBezTo>
                      <a:cubicBezTo>
                        <a:pt x="202" y="686"/>
                        <a:pt x="192" y="690"/>
                        <a:pt x="184" y="689"/>
                      </a:cubicBezTo>
                      <a:cubicBezTo>
                        <a:pt x="178" y="726"/>
                        <a:pt x="208" y="761"/>
                        <a:pt x="217" y="795"/>
                      </a:cubicBezTo>
                      <a:cubicBezTo>
                        <a:pt x="229" y="836"/>
                        <a:pt x="224" y="876"/>
                        <a:pt x="226" y="920"/>
                      </a:cubicBezTo>
                      <a:cubicBezTo>
                        <a:pt x="228" y="955"/>
                        <a:pt x="256" y="996"/>
                        <a:pt x="249" y="1031"/>
                      </a:cubicBezTo>
                      <a:cubicBezTo>
                        <a:pt x="241" y="1070"/>
                        <a:pt x="216" y="1078"/>
                        <a:pt x="252" y="1115"/>
                      </a:cubicBezTo>
                      <a:moveTo>
                        <a:pt x="314" y="597"/>
                      </a:moveTo>
                      <a:cubicBezTo>
                        <a:pt x="314" y="546"/>
                        <a:pt x="337" y="489"/>
                        <a:pt x="323" y="441"/>
                      </a:cubicBezTo>
                      <a:cubicBezTo>
                        <a:pt x="222" y="421"/>
                        <a:pt x="299" y="765"/>
                        <a:pt x="311" y="815"/>
                      </a:cubicBezTo>
                      <a:cubicBezTo>
                        <a:pt x="329" y="893"/>
                        <a:pt x="331" y="973"/>
                        <a:pt x="330" y="1056"/>
                      </a:cubicBezTo>
                      <a:cubicBezTo>
                        <a:pt x="330" y="1136"/>
                        <a:pt x="302" y="1211"/>
                        <a:pt x="301" y="1290"/>
                      </a:cubicBezTo>
                      <a:cubicBezTo>
                        <a:pt x="322" y="1243"/>
                        <a:pt x="341" y="1189"/>
                        <a:pt x="359" y="1138"/>
                      </a:cubicBezTo>
                      <a:cubicBezTo>
                        <a:pt x="383" y="1071"/>
                        <a:pt x="377" y="994"/>
                        <a:pt x="369" y="923"/>
                      </a:cubicBezTo>
                      <a:cubicBezTo>
                        <a:pt x="361" y="854"/>
                        <a:pt x="327" y="788"/>
                        <a:pt x="321" y="720"/>
                      </a:cubicBezTo>
                      <a:cubicBezTo>
                        <a:pt x="314" y="652"/>
                        <a:pt x="334" y="585"/>
                        <a:pt x="330" y="518"/>
                      </a:cubicBezTo>
                      <a:moveTo>
                        <a:pt x="220" y="1099"/>
                      </a:moveTo>
                      <a:cubicBezTo>
                        <a:pt x="195" y="1077"/>
                        <a:pt x="176" y="1057"/>
                        <a:pt x="141" y="1050"/>
                      </a:cubicBezTo>
                      <a:cubicBezTo>
                        <a:pt x="117" y="1046"/>
                        <a:pt x="33" y="1043"/>
                        <a:pt x="40" y="1079"/>
                      </a:cubicBezTo>
                      <a:cubicBezTo>
                        <a:pt x="79" y="1088"/>
                        <a:pt x="103" y="1074"/>
                        <a:pt x="138" y="1070"/>
                      </a:cubicBezTo>
                      <a:cubicBezTo>
                        <a:pt x="158" y="1067"/>
                        <a:pt x="209" y="1076"/>
                        <a:pt x="207" y="1102"/>
                      </a:cubicBezTo>
                      <a:moveTo>
                        <a:pt x="145" y="1559"/>
                      </a:moveTo>
                      <a:cubicBezTo>
                        <a:pt x="164" y="1594"/>
                        <a:pt x="65" y="1645"/>
                        <a:pt x="98" y="1664"/>
                      </a:cubicBezTo>
                      <a:cubicBezTo>
                        <a:pt x="121" y="1677"/>
                        <a:pt x="199" y="1600"/>
                        <a:pt x="225" y="1592"/>
                      </a:cubicBezTo>
                      <a:cubicBezTo>
                        <a:pt x="197" y="1585"/>
                        <a:pt x="177" y="1623"/>
                        <a:pt x="155" y="1604"/>
                      </a:cubicBezTo>
                      <a:cubicBezTo>
                        <a:pt x="131" y="1582"/>
                        <a:pt x="157" y="1549"/>
                        <a:pt x="174" y="1536"/>
                      </a:cubicBezTo>
                      <a:moveTo>
                        <a:pt x="520" y="815"/>
                      </a:moveTo>
                      <a:cubicBezTo>
                        <a:pt x="557" y="855"/>
                        <a:pt x="484" y="975"/>
                        <a:pt x="458" y="1014"/>
                      </a:cubicBezTo>
                      <a:cubicBezTo>
                        <a:pt x="533" y="1022"/>
                        <a:pt x="603" y="844"/>
                        <a:pt x="520" y="822"/>
                      </a:cubicBezTo>
                      <a:moveTo>
                        <a:pt x="595" y="68"/>
                      </a:moveTo>
                      <a:cubicBezTo>
                        <a:pt x="590" y="104"/>
                        <a:pt x="539" y="290"/>
                        <a:pt x="584" y="306"/>
                      </a:cubicBezTo>
                      <a:cubicBezTo>
                        <a:pt x="588" y="243"/>
                        <a:pt x="565" y="165"/>
                        <a:pt x="598" y="107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9" name="Freeform 192">
                  <a:extLst>
                    <a:ext uri="{FF2B5EF4-FFF2-40B4-BE49-F238E27FC236}">
                      <a16:creationId xmlns:a16="http://schemas.microsoft.com/office/drawing/2014/main" id="{46ED76E4-F205-134A-D9AA-050ABEC88B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881387" y="2327384"/>
                  <a:ext cx="93398" cy="147426"/>
                </a:xfrm>
                <a:custGeom>
                  <a:avLst/>
                  <a:gdLst/>
                  <a:ahLst/>
                  <a:cxnLst>
                    <a:cxn ang="0">
                      <a:pos x="40" y="283"/>
                    </a:cxn>
                    <a:cxn ang="0">
                      <a:pos x="85" y="296"/>
                    </a:cxn>
                    <a:cxn ang="0">
                      <a:pos x="209" y="214"/>
                    </a:cxn>
                    <a:cxn ang="0">
                      <a:pos x="213" y="0"/>
                    </a:cxn>
                    <a:cxn ang="0">
                      <a:pos x="229" y="156"/>
                    </a:cxn>
                    <a:cxn ang="0">
                      <a:pos x="229" y="244"/>
                    </a:cxn>
                    <a:cxn ang="0">
                      <a:pos x="187" y="300"/>
                    </a:cxn>
                    <a:cxn ang="0">
                      <a:pos x="75" y="333"/>
                    </a:cxn>
                    <a:cxn ang="0">
                      <a:pos x="0" y="245"/>
                    </a:cxn>
                    <a:cxn ang="0">
                      <a:pos x="43" y="289"/>
                    </a:cxn>
                  </a:cxnLst>
                  <a:rect l="0" t="0" r="r" b="b"/>
                  <a:pathLst>
                    <a:path w="232" h="366">
                      <a:moveTo>
                        <a:pt x="40" y="283"/>
                      </a:moveTo>
                      <a:cubicBezTo>
                        <a:pt x="55" y="286"/>
                        <a:pt x="69" y="293"/>
                        <a:pt x="85" y="296"/>
                      </a:cubicBezTo>
                      <a:cubicBezTo>
                        <a:pt x="128" y="362"/>
                        <a:pt x="202" y="258"/>
                        <a:pt x="209" y="214"/>
                      </a:cubicBezTo>
                      <a:cubicBezTo>
                        <a:pt x="221" y="144"/>
                        <a:pt x="223" y="70"/>
                        <a:pt x="213" y="0"/>
                      </a:cubicBezTo>
                      <a:cubicBezTo>
                        <a:pt x="213" y="56"/>
                        <a:pt x="229" y="99"/>
                        <a:pt x="229" y="156"/>
                      </a:cubicBezTo>
                      <a:cubicBezTo>
                        <a:pt x="229" y="184"/>
                        <a:pt x="232" y="215"/>
                        <a:pt x="229" y="244"/>
                      </a:cubicBezTo>
                      <a:cubicBezTo>
                        <a:pt x="226" y="279"/>
                        <a:pt x="214" y="284"/>
                        <a:pt x="187" y="300"/>
                      </a:cubicBezTo>
                      <a:cubicBezTo>
                        <a:pt x="144" y="326"/>
                        <a:pt x="123" y="366"/>
                        <a:pt x="75" y="333"/>
                      </a:cubicBezTo>
                      <a:cubicBezTo>
                        <a:pt x="53" y="317"/>
                        <a:pt x="1" y="270"/>
                        <a:pt x="0" y="245"/>
                      </a:cubicBezTo>
                      <a:cubicBezTo>
                        <a:pt x="12" y="262"/>
                        <a:pt x="35" y="272"/>
                        <a:pt x="43" y="289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0" name="Freeform 193">
                  <a:extLst>
                    <a:ext uri="{FF2B5EF4-FFF2-40B4-BE49-F238E27FC236}">
                      <a16:creationId xmlns:a16="http://schemas.microsoft.com/office/drawing/2014/main" id="{8D6854BD-E9C9-1E0F-D27A-C80320598B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903742" y="1955140"/>
                  <a:ext cx="18577" cy="74480"/>
                </a:xfrm>
                <a:custGeom>
                  <a:avLst/>
                  <a:gdLst/>
                  <a:ahLst/>
                  <a:cxnLst>
                    <a:cxn ang="0">
                      <a:pos x="36" y="10"/>
                    </a:cxn>
                    <a:cxn ang="0">
                      <a:pos x="3" y="185"/>
                    </a:cxn>
                    <a:cxn ang="0">
                      <a:pos x="23" y="95"/>
                    </a:cxn>
                    <a:cxn ang="0">
                      <a:pos x="33" y="0"/>
                    </a:cxn>
                  </a:cxnLst>
                  <a:rect l="0" t="0" r="r" b="b"/>
                  <a:pathLst>
                    <a:path w="46" h="185">
                      <a:moveTo>
                        <a:pt x="36" y="10"/>
                      </a:moveTo>
                      <a:cubicBezTo>
                        <a:pt x="46" y="74"/>
                        <a:pt x="40" y="134"/>
                        <a:pt x="3" y="185"/>
                      </a:cubicBezTo>
                      <a:cubicBezTo>
                        <a:pt x="0" y="153"/>
                        <a:pt x="21" y="128"/>
                        <a:pt x="23" y="95"/>
                      </a:cubicBezTo>
                      <a:cubicBezTo>
                        <a:pt x="24" y="72"/>
                        <a:pt x="14" y="7"/>
                        <a:pt x="33" y="0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1" name="Freeform 194">
                  <a:extLst>
                    <a:ext uri="{FF2B5EF4-FFF2-40B4-BE49-F238E27FC236}">
                      <a16:creationId xmlns:a16="http://schemas.microsoft.com/office/drawing/2014/main" id="{0C81C7C7-087B-9360-3B71-7764553A61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896439" y="1904687"/>
                  <a:ext cx="19259" cy="38177"/>
                </a:xfrm>
                <a:custGeom>
                  <a:avLst/>
                  <a:gdLst/>
                  <a:ahLst/>
                  <a:cxnLst>
                    <a:cxn ang="0">
                      <a:pos x="41" y="0"/>
                    </a:cxn>
                    <a:cxn ang="0">
                      <a:pos x="42" y="50"/>
                    </a:cxn>
                    <a:cxn ang="0">
                      <a:pos x="30" y="95"/>
                    </a:cxn>
                    <a:cxn ang="0">
                      <a:pos x="3" y="84"/>
                    </a:cxn>
                    <a:cxn ang="0">
                      <a:pos x="38" y="0"/>
                    </a:cxn>
                  </a:cxnLst>
                  <a:rect l="0" t="0" r="r" b="b"/>
                  <a:pathLst>
                    <a:path w="48" h="95">
                      <a:moveTo>
                        <a:pt x="41" y="0"/>
                      </a:moveTo>
                      <a:cubicBezTo>
                        <a:pt x="43" y="16"/>
                        <a:pt x="48" y="34"/>
                        <a:pt x="42" y="50"/>
                      </a:cubicBezTo>
                      <a:cubicBezTo>
                        <a:pt x="36" y="67"/>
                        <a:pt x="9" y="78"/>
                        <a:pt x="30" y="95"/>
                      </a:cubicBezTo>
                      <a:cubicBezTo>
                        <a:pt x="21" y="93"/>
                        <a:pt x="11" y="89"/>
                        <a:pt x="3" y="84"/>
                      </a:cubicBezTo>
                      <a:cubicBezTo>
                        <a:pt x="0" y="56"/>
                        <a:pt x="43" y="38"/>
                        <a:pt x="38" y="0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2" name="Freeform 195">
                  <a:extLst>
                    <a:ext uri="{FF2B5EF4-FFF2-40B4-BE49-F238E27FC236}">
                      <a16:creationId xmlns:a16="http://schemas.microsoft.com/office/drawing/2014/main" id="{E703A9A9-FEB2-A513-ED6F-365293B6BF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930000" y="1906993"/>
                  <a:ext cx="31871" cy="42268"/>
                </a:xfrm>
                <a:custGeom>
                  <a:avLst/>
                  <a:gdLst/>
                  <a:ahLst/>
                  <a:cxnLst>
                    <a:cxn ang="0">
                      <a:pos x="59" y="10"/>
                    </a:cxn>
                    <a:cxn ang="0">
                      <a:pos x="52" y="59"/>
                    </a:cxn>
                    <a:cxn ang="0">
                      <a:pos x="0" y="89"/>
                    </a:cxn>
                    <a:cxn ang="0">
                      <a:pos x="58" y="65"/>
                    </a:cxn>
                    <a:cxn ang="0">
                      <a:pos x="59" y="0"/>
                    </a:cxn>
                  </a:cxnLst>
                  <a:rect l="0" t="0" r="r" b="b"/>
                  <a:pathLst>
                    <a:path w="79" h="105">
                      <a:moveTo>
                        <a:pt x="59" y="10"/>
                      </a:moveTo>
                      <a:cubicBezTo>
                        <a:pt x="35" y="18"/>
                        <a:pt x="58" y="43"/>
                        <a:pt x="52" y="59"/>
                      </a:cubicBezTo>
                      <a:cubicBezTo>
                        <a:pt x="45" y="77"/>
                        <a:pt x="20" y="86"/>
                        <a:pt x="0" y="89"/>
                      </a:cubicBezTo>
                      <a:cubicBezTo>
                        <a:pt x="16" y="105"/>
                        <a:pt x="46" y="78"/>
                        <a:pt x="58" y="65"/>
                      </a:cubicBezTo>
                      <a:cubicBezTo>
                        <a:pt x="79" y="39"/>
                        <a:pt x="66" y="28"/>
                        <a:pt x="59" y="0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3" name="Freeform 196">
                  <a:extLst>
                    <a:ext uri="{FF2B5EF4-FFF2-40B4-BE49-F238E27FC236}">
                      <a16:creationId xmlns:a16="http://schemas.microsoft.com/office/drawing/2014/main" id="{F50ED344-6DD0-4B8B-9E0F-13373995DD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847953" y="1834054"/>
                  <a:ext cx="27440" cy="96977"/>
                </a:xfrm>
                <a:custGeom>
                  <a:avLst/>
                  <a:gdLst/>
                  <a:ahLst/>
                  <a:cxnLst>
                    <a:cxn ang="0">
                      <a:pos x="33" y="6"/>
                    </a:cxn>
                    <a:cxn ang="0">
                      <a:pos x="25" y="74"/>
                    </a:cxn>
                    <a:cxn ang="0">
                      <a:pos x="27" y="133"/>
                    </a:cxn>
                    <a:cxn ang="0">
                      <a:pos x="50" y="182"/>
                    </a:cxn>
                    <a:cxn ang="0">
                      <a:pos x="68" y="241"/>
                    </a:cxn>
                    <a:cxn ang="0">
                      <a:pos x="14" y="120"/>
                    </a:cxn>
                    <a:cxn ang="0">
                      <a:pos x="11" y="53"/>
                    </a:cxn>
                    <a:cxn ang="0">
                      <a:pos x="42" y="0"/>
                    </a:cxn>
                  </a:cxnLst>
                  <a:rect l="0" t="0" r="r" b="b"/>
                  <a:pathLst>
                    <a:path w="68" h="241">
                      <a:moveTo>
                        <a:pt x="33" y="6"/>
                      </a:moveTo>
                      <a:cubicBezTo>
                        <a:pt x="32" y="36"/>
                        <a:pt x="32" y="50"/>
                        <a:pt x="25" y="74"/>
                      </a:cubicBezTo>
                      <a:cubicBezTo>
                        <a:pt x="20" y="94"/>
                        <a:pt x="16" y="112"/>
                        <a:pt x="27" y="133"/>
                      </a:cubicBezTo>
                      <a:cubicBezTo>
                        <a:pt x="36" y="151"/>
                        <a:pt x="45" y="158"/>
                        <a:pt x="50" y="182"/>
                      </a:cubicBezTo>
                      <a:cubicBezTo>
                        <a:pt x="53" y="201"/>
                        <a:pt x="57" y="226"/>
                        <a:pt x="68" y="241"/>
                      </a:cubicBezTo>
                      <a:cubicBezTo>
                        <a:pt x="42" y="205"/>
                        <a:pt x="32" y="160"/>
                        <a:pt x="14" y="120"/>
                      </a:cubicBezTo>
                      <a:cubicBezTo>
                        <a:pt x="0" y="90"/>
                        <a:pt x="1" y="83"/>
                        <a:pt x="11" y="53"/>
                      </a:cubicBezTo>
                      <a:cubicBezTo>
                        <a:pt x="16" y="35"/>
                        <a:pt x="20" y="2"/>
                        <a:pt x="42" y="0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4" name="Freeform 197">
                  <a:extLst>
                    <a:ext uri="{FF2B5EF4-FFF2-40B4-BE49-F238E27FC236}">
                      <a16:creationId xmlns:a16="http://schemas.microsoft.com/office/drawing/2014/main" id="{2B7AC40D-C9B7-1141-7A8A-E245271722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995748" y="1811900"/>
                  <a:ext cx="41756" cy="54710"/>
                </a:xfrm>
                <a:custGeom>
                  <a:avLst/>
                  <a:gdLst/>
                  <a:ahLst/>
                  <a:cxnLst>
                    <a:cxn ang="0">
                      <a:pos x="6" y="83"/>
                    </a:cxn>
                    <a:cxn ang="0">
                      <a:pos x="55" y="30"/>
                    </a:cxn>
                    <a:cxn ang="0">
                      <a:pos x="98" y="136"/>
                    </a:cxn>
                    <a:cxn ang="0">
                      <a:pos x="42" y="0"/>
                    </a:cxn>
                    <a:cxn ang="0">
                      <a:pos x="0" y="80"/>
                    </a:cxn>
                  </a:cxnLst>
                  <a:rect l="0" t="0" r="r" b="b"/>
                  <a:pathLst>
                    <a:path w="104" h="136">
                      <a:moveTo>
                        <a:pt x="6" y="83"/>
                      </a:moveTo>
                      <a:cubicBezTo>
                        <a:pt x="40" y="86"/>
                        <a:pt x="38" y="46"/>
                        <a:pt x="55" y="30"/>
                      </a:cubicBezTo>
                      <a:cubicBezTo>
                        <a:pt x="77" y="53"/>
                        <a:pt x="104" y="105"/>
                        <a:pt x="98" y="136"/>
                      </a:cubicBezTo>
                      <a:cubicBezTo>
                        <a:pt x="98" y="87"/>
                        <a:pt x="97" y="20"/>
                        <a:pt x="42" y="0"/>
                      </a:cubicBezTo>
                      <a:cubicBezTo>
                        <a:pt x="28" y="23"/>
                        <a:pt x="29" y="70"/>
                        <a:pt x="0" y="80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5" name="Freeform 198">
                  <a:extLst>
                    <a:ext uri="{FF2B5EF4-FFF2-40B4-BE49-F238E27FC236}">
                      <a16:creationId xmlns:a16="http://schemas.microsoft.com/office/drawing/2014/main" id="{E4EDD996-CD6D-FBFD-88AA-5AA13D8993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5118465" y="2576581"/>
                  <a:ext cx="50278" cy="98682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9" y="71"/>
                    </a:cxn>
                    <a:cxn ang="0">
                      <a:pos x="78" y="121"/>
                    </a:cxn>
                    <a:cxn ang="0">
                      <a:pos x="1" y="221"/>
                    </a:cxn>
                    <a:cxn ang="0">
                      <a:pos x="1" y="234"/>
                    </a:cxn>
                    <a:cxn ang="0">
                      <a:pos x="120" y="111"/>
                    </a:cxn>
                    <a:cxn ang="0">
                      <a:pos x="17" y="9"/>
                    </a:cxn>
                  </a:cxnLst>
                  <a:rect l="0" t="0" r="r" b="b"/>
                  <a:pathLst>
                    <a:path w="125" h="245">
                      <a:moveTo>
                        <a:pt x="0" y="19"/>
                      </a:moveTo>
                      <a:cubicBezTo>
                        <a:pt x="20" y="33"/>
                        <a:pt x="29" y="52"/>
                        <a:pt x="39" y="71"/>
                      </a:cubicBezTo>
                      <a:cubicBezTo>
                        <a:pt x="49" y="88"/>
                        <a:pt x="68" y="103"/>
                        <a:pt x="78" y="121"/>
                      </a:cubicBezTo>
                      <a:cubicBezTo>
                        <a:pt x="103" y="165"/>
                        <a:pt x="44" y="222"/>
                        <a:pt x="1" y="221"/>
                      </a:cubicBezTo>
                      <a:cubicBezTo>
                        <a:pt x="0" y="226"/>
                        <a:pt x="1" y="229"/>
                        <a:pt x="1" y="234"/>
                      </a:cubicBezTo>
                      <a:cubicBezTo>
                        <a:pt x="74" y="245"/>
                        <a:pt x="125" y="177"/>
                        <a:pt x="120" y="111"/>
                      </a:cubicBezTo>
                      <a:cubicBezTo>
                        <a:pt x="78" y="83"/>
                        <a:pt x="86" y="0"/>
                        <a:pt x="17" y="9"/>
                      </a:cubicBezTo>
                    </a:path>
                  </a:pathLst>
                </a:custGeom>
                <a:solidFill>
                  <a:srgbClr val="3333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6" name="Freeform 199">
                  <a:extLst>
                    <a:ext uri="{FF2B5EF4-FFF2-40B4-BE49-F238E27FC236}">
                      <a16:creationId xmlns:a16="http://schemas.microsoft.com/office/drawing/2014/main" id="{B66DCEC2-FFC4-E800-4CE8-AA8904ABF7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906359" y="2207112"/>
                  <a:ext cx="63231" cy="178616"/>
                </a:xfrm>
                <a:custGeom>
                  <a:avLst/>
                  <a:gdLst/>
                  <a:ahLst/>
                  <a:cxnLst>
                    <a:cxn ang="0">
                      <a:pos x="126" y="272"/>
                    </a:cxn>
                    <a:cxn ang="0">
                      <a:pos x="40" y="423"/>
                    </a:cxn>
                    <a:cxn ang="0">
                      <a:pos x="50" y="415"/>
                    </a:cxn>
                    <a:cxn ang="0">
                      <a:pos x="8" y="444"/>
                    </a:cxn>
                    <a:cxn ang="0">
                      <a:pos x="44" y="384"/>
                    </a:cxn>
                    <a:cxn ang="0">
                      <a:pos x="87" y="251"/>
                    </a:cxn>
                    <a:cxn ang="0">
                      <a:pos x="114" y="158"/>
                    </a:cxn>
                    <a:cxn ang="0">
                      <a:pos x="127" y="64"/>
                    </a:cxn>
                    <a:cxn ang="0">
                      <a:pos x="138" y="0"/>
                    </a:cxn>
                    <a:cxn ang="0">
                      <a:pos x="126" y="272"/>
                    </a:cxn>
                  </a:cxnLst>
                  <a:rect l="0" t="0" r="r" b="b"/>
                  <a:pathLst>
                    <a:path w="157" h="444">
                      <a:moveTo>
                        <a:pt x="126" y="272"/>
                      </a:moveTo>
                      <a:cubicBezTo>
                        <a:pt x="109" y="320"/>
                        <a:pt x="78" y="388"/>
                        <a:pt x="40" y="423"/>
                      </a:cubicBezTo>
                      <a:cubicBezTo>
                        <a:pt x="44" y="419"/>
                        <a:pt x="47" y="417"/>
                        <a:pt x="50" y="415"/>
                      </a:cubicBezTo>
                      <a:cubicBezTo>
                        <a:pt x="43" y="431"/>
                        <a:pt x="25" y="442"/>
                        <a:pt x="8" y="444"/>
                      </a:cubicBezTo>
                      <a:cubicBezTo>
                        <a:pt x="0" y="412"/>
                        <a:pt x="26" y="402"/>
                        <a:pt x="44" y="384"/>
                      </a:cubicBezTo>
                      <a:cubicBezTo>
                        <a:pt x="80" y="348"/>
                        <a:pt x="83" y="304"/>
                        <a:pt x="87" y="251"/>
                      </a:cubicBezTo>
                      <a:cubicBezTo>
                        <a:pt x="90" y="213"/>
                        <a:pt x="103" y="192"/>
                        <a:pt x="114" y="158"/>
                      </a:cubicBezTo>
                      <a:cubicBezTo>
                        <a:pt x="124" y="128"/>
                        <a:pt x="120" y="95"/>
                        <a:pt x="127" y="64"/>
                      </a:cubicBezTo>
                      <a:cubicBezTo>
                        <a:pt x="131" y="41"/>
                        <a:pt x="139" y="24"/>
                        <a:pt x="138" y="0"/>
                      </a:cubicBezTo>
                      <a:cubicBezTo>
                        <a:pt x="138" y="88"/>
                        <a:pt x="157" y="187"/>
                        <a:pt x="126" y="272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7" name="Freeform 200">
                  <a:extLst>
                    <a:ext uri="{FF2B5EF4-FFF2-40B4-BE49-F238E27FC236}">
                      <a16:creationId xmlns:a16="http://schemas.microsoft.com/office/drawing/2014/main" id="{43736A66-C47B-3B50-A96D-1F042ACFFC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711008" y="3615891"/>
                  <a:ext cx="61527" cy="63572"/>
                </a:xfrm>
                <a:custGeom>
                  <a:avLst/>
                  <a:gdLst/>
                  <a:ahLst/>
                  <a:cxnLst>
                    <a:cxn ang="0">
                      <a:pos x="64" y="10"/>
                    </a:cxn>
                    <a:cxn ang="0">
                      <a:pos x="122" y="10"/>
                    </a:cxn>
                    <a:cxn ang="0">
                      <a:pos x="122" y="25"/>
                    </a:cxn>
                    <a:cxn ang="0">
                      <a:pos x="48" y="51"/>
                    </a:cxn>
                    <a:cxn ang="0">
                      <a:pos x="112" y="92"/>
                    </a:cxn>
                    <a:cxn ang="0">
                      <a:pos x="9" y="92"/>
                    </a:cxn>
                    <a:cxn ang="0">
                      <a:pos x="45" y="81"/>
                    </a:cxn>
                    <a:cxn ang="0">
                      <a:pos x="15" y="71"/>
                    </a:cxn>
                    <a:cxn ang="0">
                      <a:pos x="15" y="52"/>
                    </a:cxn>
                    <a:cxn ang="0">
                      <a:pos x="28" y="29"/>
                    </a:cxn>
                    <a:cxn ang="0">
                      <a:pos x="60" y="0"/>
                    </a:cxn>
                    <a:cxn ang="0">
                      <a:pos x="64" y="13"/>
                    </a:cxn>
                  </a:cxnLst>
                  <a:rect l="0" t="0" r="r" b="b"/>
                  <a:pathLst>
                    <a:path w="153" h="158">
                      <a:moveTo>
                        <a:pt x="64" y="10"/>
                      </a:moveTo>
                      <a:cubicBezTo>
                        <a:pt x="83" y="10"/>
                        <a:pt x="103" y="9"/>
                        <a:pt x="122" y="10"/>
                      </a:cubicBezTo>
                      <a:cubicBezTo>
                        <a:pt x="123" y="15"/>
                        <a:pt x="123" y="21"/>
                        <a:pt x="122" y="25"/>
                      </a:cubicBezTo>
                      <a:cubicBezTo>
                        <a:pt x="102" y="35"/>
                        <a:pt x="48" y="22"/>
                        <a:pt x="48" y="51"/>
                      </a:cubicBezTo>
                      <a:cubicBezTo>
                        <a:pt x="79" y="55"/>
                        <a:pt x="83" y="92"/>
                        <a:pt x="112" y="92"/>
                      </a:cubicBezTo>
                      <a:cubicBezTo>
                        <a:pt x="153" y="133"/>
                        <a:pt x="0" y="158"/>
                        <a:pt x="9" y="92"/>
                      </a:cubicBezTo>
                      <a:cubicBezTo>
                        <a:pt x="22" y="88"/>
                        <a:pt x="34" y="89"/>
                        <a:pt x="45" y="81"/>
                      </a:cubicBezTo>
                      <a:cubicBezTo>
                        <a:pt x="37" y="73"/>
                        <a:pt x="27" y="70"/>
                        <a:pt x="15" y="71"/>
                      </a:cubicBezTo>
                      <a:cubicBezTo>
                        <a:pt x="14" y="66"/>
                        <a:pt x="14" y="57"/>
                        <a:pt x="15" y="52"/>
                      </a:cubicBezTo>
                      <a:cubicBezTo>
                        <a:pt x="50" y="53"/>
                        <a:pt x="26" y="34"/>
                        <a:pt x="28" y="29"/>
                      </a:cubicBezTo>
                      <a:cubicBezTo>
                        <a:pt x="35" y="15"/>
                        <a:pt x="43" y="8"/>
                        <a:pt x="60" y="0"/>
                      </a:cubicBezTo>
                      <a:cubicBezTo>
                        <a:pt x="59" y="5"/>
                        <a:pt x="63" y="11"/>
                        <a:pt x="64" y="13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8" name="Freeform 201">
                  <a:extLst>
                    <a:ext uri="{FF2B5EF4-FFF2-40B4-BE49-F238E27FC236}">
                      <a16:creationId xmlns:a16="http://schemas.microsoft.com/office/drawing/2014/main" id="{EA9320E2-3712-D9BF-8ADD-8E84AD42DD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5130295" y="3632682"/>
                  <a:ext cx="94250" cy="48574"/>
                </a:xfrm>
                <a:custGeom>
                  <a:avLst/>
                  <a:gdLst/>
                  <a:ahLst/>
                  <a:cxnLst>
                    <a:cxn ang="0">
                      <a:pos x="115" y="79"/>
                    </a:cxn>
                    <a:cxn ang="0">
                      <a:pos x="80" y="105"/>
                    </a:cxn>
                    <a:cxn ang="0">
                      <a:pos x="228" y="90"/>
                    </a:cxn>
                    <a:cxn ang="0">
                      <a:pos x="139" y="63"/>
                    </a:cxn>
                    <a:cxn ang="0">
                      <a:pos x="95" y="67"/>
                    </a:cxn>
                    <a:cxn ang="0">
                      <a:pos x="86" y="86"/>
                    </a:cxn>
                  </a:cxnLst>
                  <a:rect l="0" t="0" r="r" b="b"/>
                  <a:pathLst>
                    <a:path w="234" h="121">
                      <a:moveTo>
                        <a:pt x="115" y="79"/>
                      </a:moveTo>
                      <a:cubicBezTo>
                        <a:pt x="104" y="90"/>
                        <a:pt x="86" y="93"/>
                        <a:pt x="80" y="105"/>
                      </a:cubicBezTo>
                      <a:cubicBezTo>
                        <a:pt x="107" y="107"/>
                        <a:pt x="234" y="121"/>
                        <a:pt x="228" y="90"/>
                      </a:cubicBezTo>
                      <a:cubicBezTo>
                        <a:pt x="198" y="83"/>
                        <a:pt x="166" y="74"/>
                        <a:pt x="139" y="63"/>
                      </a:cubicBezTo>
                      <a:cubicBezTo>
                        <a:pt x="153" y="0"/>
                        <a:pt x="0" y="62"/>
                        <a:pt x="95" y="67"/>
                      </a:cubicBezTo>
                      <a:cubicBezTo>
                        <a:pt x="84" y="71"/>
                        <a:pt x="90" y="77"/>
                        <a:pt x="86" y="86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9" name="Freeform 202">
                  <a:extLst>
                    <a:ext uri="{FF2B5EF4-FFF2-40B4-BE49-F238E27FC236}">
                      <a16:creationId xmlns:a16="http://schemas.microsoft.com/office/drawing/2014/main" id="{6E92C98A-4AFD-CADC-66B3-CDF3CCADE4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5089645" y="3598638"/>
                  <a:ext cx="48744" cy="56925"/>
                </a:xfrm>
                <a:custGeom>
                  <a:avLst/>
                  <a:gdLst/>
                  <a:ahLst/>
                  <a:cxnLst>
                    <a:cxn ang="0">
                      <a:pos x="35" y="10"/>
                    </a:cxn>
                    <a:cxn ang="0">
                      <a:pos x="2" y="11"/>
                    </a:cxn>
                    <a:cxn ang="0">
                      <a:pos x="30" y="40"/>
                    </a:cxn>
                    <a:cxn ang="0">
                      <a:pos x="51" y="75"/>
                    </a:cxn>
                    <a:cxn ang="0">
                      <a:pos x="121" y="141"/>
                    </a:cxn>
                    <a:cxn ang="0">
                      <a:pos x="77" y="81"/>
                    </a:cxn>
                    <a:cxn ang="0">
                      <a:pos x="40" y="7"/>
                    </a:cxn>
                    <a:cxn ang="0">
                      <a:pos x="15" y="0"/>
                    </a:cxn>
                  </a:cxnLst>
                  <a:rect l="0" t="0" r="r" b="b"/>
                  <a:pathLst>
                    <a:path w="121" h="141">
                      <a:moveTo>
                        <a:pt x="35" y="10"/>
                      </a:moveTo>
                      <a:cubicBezTo>
                        <a:pt x="24" y="9"/>
                        <a:pt x="13" y="10"/>
                        <a:pt x="2" y="11"/>
                      </a:cubicBezTo>
                      <a:cubicBezTo>
                        <a:pt x="0" y="29"/>
                        <a:pt x="21" y="30"/>
                        <a:pt x="30" y="40"/>
                      </a:cubicBezTo>
                      <a:cubicBezTo>
                        <a:pt x="41" y="51"/>
                        <a:pt x="45" y="62"/>
                        <a:pt x="51" y="75"/>
                      </a:cubicBezTo>
                      <a:cubicBezTo>
                        <a:pt x="67" y="110"/>
                        <a:pt x="81" y="130"/>
                        <a:pt x="121" y="141"/>
                      </a:cubicBezTo>
                      <a:cubicBezTo>
                        <a:pt x="97" y="125"/>
                        <a:pt x="86" y="105"/>
                        <a:pt x="77" y="81"/>
                      </a:cubicBezTo>
                      <a:cubicBezTo>
                        <a:pt x="66" y="54"/>
                        <a:pt x="48" y="34"/>
                        <a:pt x="40" y="7"/>
                      </a:cubicBezTo>
                      <a:cubicBezTo>
                        <a:pt x="33" y="4"/>
                        <a:pt x="23" y="0"/>
                        <a:pt x="15" y="0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50" name="Freeform 203">
                  <a:extLst>
                    <a:ext uri="{FF2B5EF4-FFF2-40B4-BE49-F238E27FC236}">
                      <a16:creationId xmlns:a16="http://schemas.microsoft.com/office/drawing/2014/main" id="{3A319C63-2CE1-3470-88F3-A6A45116B6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858537" y="1754099"/>
                  <a:ext cx="169412" cy="107374"/>
                </a:xfrm>
                <a:custGeom>
                  <a:avLst/>
                  <a:gdLst/>
                  <a:ahLst/>
                  <a:cxnLst>
                    <a:cxn ang="0">
                      <a:pos x="0" y="57"/>
                    </a:cxn>
                    <a:cxn ang="0">
                      <a:pos x="109" y="220"/>
                    </a:cxn>
                    <a:cxn ang="0">
                      <a:pos x="323" y="207"/>
                    </a:cxn>
                    <a:cxn ang="0">
                      <a:pos x="421" y="0"/>
                    </a:cxn>
                  </a:cxnLst>
                  <a:rect l="0" t="0" r="r" b="b"/>
                  <a:pathLst>
                    <a:path w="421" h="267">
                      <a:moveTo>
                        <a:pt x="0" y="57"/>
                      </a:moveTo>
                      <a:cubicBezTo>
                        <a:pt x="21" y="139"/>
                        <a:pt x="39" y="178"/>
                        <a:pt x="109" y="220"/>
                      </a:cubicBezTo>
                      <a:cubicBezTo>
                        <a:pt x="175" y="260"/>
                        <a:pt x="256" y="267"/>
                        <a:pt x="323" y="207"/>
                      </a:cubicBezTo>
                      <a:cubicBezTo>
                        <a:pt x="390" y="147"/>
                        <a:pt x="417" y="88"/>
                        <a:pt x="421" y="0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51" name="Freeform 204">
                  <a:extLst>
                    <a:ext uri="{FF2B5EF4-FFF2-40B4-BE49-F238E27FC236}">
                      <a16:creationId xmlns:a16="http://schemas.microsoft.com/office/drawing/2014/main" id="{0517C478-775C-657D-F04F-1CEBEFBAD1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98387">
                  <a:off x="4796921" y="1526621"/>
                  <a:ext cx="272183" cy="310702"/>
                </a:xfrm>
                <a:custGeom>
                  <a:avLst/>
                  <a:gdLst/>
                  <a:ahLst/>
                  <a:cxnLst>
                    <a:cxn ang="0">
                      <a:pos x="137" y="429"/>
                    </a:cxn>
                    <a:cxn ang="0">
                      <a:pos x="127" y="550"/>
                    </a:cxn>
                    <a:cxn ang="0">
                      <a:pos x="279" y="726"/>
                    </a:cxn>
                    <a:cxn ang="0">
                      <a:pos x="493" y="713"/>
                    </a:cxn>
                    <a:cxn ang="0">
                      <a:pos x="609" y="511"/>
                    </a:cxn>
                    <a:cxn ang="0">
                      <a:pos x="640" y="503"/>
                    </a:cxn>
                    <a:cxn ang="0">
                      <a:pos x="674" y="380"/>
                    </a:cxn>
                    <a:cxn ang="0">
                      <a:pos x="627" y="306"/>
                    </a:cxn>
                    <a:cxn ang="0">
                      <a:pos x="597" y="140"/>
                    </a:cxn>
                    <a:cxn ang="0">
                      <a:pos x="472" y="30"/>
                    </a:cxn>
                    <a:cxn ang="0">
                      <a:pos x="345" y="8"/>
                    </a:cxn>
                    <a:cxn ang="0">
                      <a:pos x="86" y="299"/>
                    </a:cxn>
                    <a:cxn ang="0">
                      <a:pos x="87" y="307"/>
                    </a:cxn>
                    <a:cxn ang="0">
                      <a:pos x="82" y="497"/>
                    </a:cxn>
                    <a:cxn ang="0">
                      <a:pos x="127" y="550"/>
                    </a:cxn>
                  </a:cxnLst>
                  <a:rect l="0" t="0" r="r" b="b"/>
                  <a:pathLst>
                    <a:path w="676" h="772">
                      <a:moveTo>
                        <a:pt x="137" y="429"/>
                      </a:moveTo>
                      <a:cubicBezTo>
                        <a:pt x="137" y="516"/>
                        <a:pt x="88" y="476"/>
                        <a:pt x="127" y="550"/>
                      </a:cubicBezTo>
                      <a:cubicBezTo>
                        <a:pt x="171" y="635"/>
                        <a:pt x="209" y="684"/>
                        <a:pt x="279" y="726"/>
                      </a:cubicBezTo>
                      <a:cubicBezTo>
                        <a:pt x="345" y="766"/>
                        <a:pt x="427" y="772"/>
                        <a:pt x="493" y="713"/>
                      </a:cubicBezTo>
                      <a:cubicBezTo>
                        <a:pt x="561" y="652"/>
                        <a:pt x="604" y="600"/>
                        <a:pt x="609" y="511"/>
                      </a:cubicBezTo>
                      <a:cubicBezTo>
                        <a:pt x="617" y="501"/>
                        <a:pt x="631" y="502"/>
                        <a:pt x="640" y="503"/>
                      </a:cubicBezTo>
                      <a:cubicBezTo>
                        <a:pt x="662" y="461"/>
                        <a:pt x="673" y="435"/>
                        <a:pt x="674" y="380"/>
                      </a:cubicBezTo>
                      <a:cubicBezTo>
                        <a:pt x="676" y="305"/>
                        <a:pt x="627" y="306"/>
                        <a:pt x="627" y="306"/>
                      </a:cubicBezTo>
                      <a:cubicBezTo>
                        <a:pt x="625" y="263"/>
                        <a:pt x="614" y="176"/>
                        <a:pt x="597" y="140"/>
                      </a:cubicBezTo>
                      <a:cubicBezTo>
                        <a:pt x="565" y="70"/>
                        <a:pt x="521" y="50"/>
                        <a:pt x="472" y="30"/>
                      </a:cubicBezTo>
                      <a:cubicBezTo>
                        <a:pt x="430" y="13"/>
                        <a:pt x="386" y="6"/>
                        <a:pt x="345" y="8"/>
                      </a:cubicBezTo>
                      <a:cubicBezTo>
                        <a:pt x="179" y="0"/>
                        <a:pt x="83" y="115"/>
                        <a:pt x="86" y="299"/>
                      </a:cubicBezTo>
                      <a:cubicBezTo>
                        <a:pt x="86" y="302"/>
                        <a:pt x="86" y="305"/>
                        <a:pt x="87" y="307"/>
                      </a:cubicBezTo>
                      <a:cubicBezTo>
                        <a:pt x="0" y="325"/>
                        <a:pt x="58" y="453"/>
                        <a:pt x="82" y="497"/>
                      </a:cubicBezTo>
                      <a:cubicBezTo>
                        <a:pt x="111" y="499"/>
                        <a:pt x="124" y="524"/>
                        <a:pt x="127" y="550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52" name="Freihandform 981">
                  <a:extLst>
                    <a:ext uri="{FF2B5EF4-FFF2-40B4-BE49-F238E27FC236}">
                      <a16:creationId xmlns:a16="http://schemas.microsoft.com/office/drawing/2014/main" id="{0BC31EE8-DA29-5128-DEBE-D8014E5659AD}"/>
                    </a:ext>
                  </a:extLst>
                </p:cNvPr>
                <p:cNvSpPr/>
                <p:nvPr/>
              </p:nvSpPr>
              <p:spPr bwMode="auto">
                <a:xfrm rot="198387">
                  <a:off x="5084842" y="2589611"/>
                  <a:ext cx="24428" cy="67856"/>
                </a:xfrm>
                <a:custGeom>
                  <a:avLst/>
                  <a:gdLst>
                    <a:gd name="connsiteX0" fmla="*/ 10303 w 23182"/>
                    <a:gd name="connsiteY0" fmla="*/ 0 h 64394"/>
                    <a:gd name="connsiteX1" fmla="*/ 0 w 23182"/>
                    <a:gd name="connsiteY1" fmla="*/ 36061 h 64394"/>
                    <a:gd name="connsiteX2" fmla="*/ 23182 w 23182"/>
                    <a:gd name="connsiteY2" fmla="*/ 64394 h 64394"/>
                    <a:gd name="connsiteX3" fmla="*/ 10303 w 23182"/>
                    <a:gd name="connsiteY3" fmla="*/ 0 h 64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182" h="64394">
                      <a:moveTo>
                        <a:pt x="10303" y="0"/>
                      </a:moveTo>
                      <a:lnTo>
                        <a:pt x="0" y="36061"/>
                      </a:lnTo>
                      <a:lnTo>
                        <a:pt x="23182" y="64394"/>
                      </a:lnTo>
                      <a:lnTo>
                        <a:pt x="10303" y="0"/>
                      </a:lnTo>
                      <a:close/>
                    </a:path>
                  </a:pathLst>
                </a:custGeom>
                <a:solidFill>
                  <a:srgbClr val="35343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2953" name="Gruppieren 834">
                  <a:extLst>
                    <a:ext uri="{FF2B5EF4-FFF2-40B4-BE49-F238E27FC236}">
                      <a16:creationId xmlns:a16="http://schemas.microsoft.com/office/drawing/2014/main" id="{EA25F0D0-6353-C8D0-6CFE-5DCBFE1C10DB}"/>
                    </a:ext>
                  </a:extLst>
                </p:cNvPr>
                <p:cNvGrpSpPr/>
                <p:nvPr/>
              </p:nvGrpSpPr>
              <p:grpSpPr>
                <a:xfrm rot="185563">
                  <a:off x="4822386" y="1494137"/>
                  <a:ext cx="247830" cy="210127"/>
                  <a:chOff x="5356540" y="2716091"/>
                  <a:chExt cx="247830" cy="210127"/>
                </a:xfrm>
              </p:grpSpPr>
              <p:sp>
                <p:nvSpPr>
                  <p:cNvPr id="2954" name="Freeform 27">
                    <a:extLst>
                      <a:ext uri="{FF2B5EF4-FFF2-40B4-BE49-F238E27FC236}">
                        <a16:creationId xmlns:a16="http://schemas.microsoft.com/office/drawing/2014/main" id="{4C0A094E-B752-136E-4F3E-A2D31CCBD2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56540" y="2716091"/>
                    <a:ext cx="247830" cy="210127"/>
                  </a:xfrm>
                  <a:custGeom>
                    <a:avLst/>
                    <a:gdLst/>
                    <a:ahLst/>
                    <a:cxnLst>
                      <a:cxn ang="0">
                        <a:pos x="103" y="251"/>
                      </a:cxn>
                      <a:cxn ang="0">
                        <a:pos x="91" y="393"/>
                      </a:cxn>
                      <a:cxn ang="0">
                        <a:pos x="75" y="531"/>
                      </a:cxn>
                      <a:cxn ang="0">
                        <a:pos x="69" y="531"/>
                      </a:cxn>
                      <a:cxn ang="0">
                        <a:pos x="54" y="504"/>
                      </a:cxn>
                      <a:cxn ang="0">
                        <a:pos x="53" y="445"/>
                      </a:cxn>
                      <a:cxn ang="0">
                        <a:pos x="14" y="405"/>
                      </a:cxn>
                      <a:cxn ang="0">
                        <a:pos x="14" y="343"/>
                      </a:cxn>
                      <a:cxn ang="0">
                        <a:pos x="1" y="288"/>
                      </a:cxn>
                      <a:cxn ang="0">
                        <a:pos x="75" y="92"/>
                      </a:cxn>
                      <a:cxn ang="0">
                        <a:pos x="282" y="8"/>
                      </a:cxn>
                      <a:cxn ang="0">
                        <a:pos x="423" y="32"/>
                      </a:cxn>
                      <a:cxn ang="0">
                        <a:pos x="530" y="92"/>
                      </a:cxn>
                      <a:cxn ang="0">
                        <a:pos x="587" y="175"/>
                      </a:cxn>
                      <a:cxn ang="0">
                        <a:pos x="612" y="221"/>
                      </a:cxn>
                      <a:cxn ang="0">
                        <a:pos x="599" y="271"/>
                      </a:cxn>
                      <a:cxn ang="0">
                        <a:pos x="621" y="377"/>
                      </a:cxn>
                      <a:cxn ang="0">
                        <a:pos x="602" y="380"/>
                      </a:cxn>
                      <a:cxn ang="0">
                        <a:pos x="606" y="394"/>
                      </a:cxn>
                      <a:cxn ang="0">
                        <a:pos x="584" y="440"/>
                      </a:cxn>
                      <a:cxn ang="0">
                        <a:pos x="571" y="494"/>
                      </a:cxn>
                      <a:cxn ang="0">
                        <a:pos x="535" y="269"/>
                      </a:cxn>
                      <a:cxn ang="0">
                        <a:pos x="514" y="217"/>
                      </a:cxn>
                      <a:cxn ang="0">
                        <a:pos x="480" y="192"/>
                      </a:cxn>
                      <a:cxn ang="0">
                        <a:pos x="436" y="211"/>
                      </a:cxn>
                      <a:cxn ang="0">
                        <a:pos x="383" y="224"/>
                      </a:cxn>
                      <a:cxn ang="0">
                        <a:pos x="227" y="216"/>
                      </a:cxn>
                      <a:cxn ang="0">
                        <a:pos x="98" y="254"/>
                      </a:cxn>
                    </a:cxnLst>
                    <a:rect l="0" t="0" r="r" b="b"/>
                    <a:pathLst>
                      <a:path w="626" h="531">
                        <a:moveTo>
                          <a:pt x="103" y="251"/>
                        </a:moveTo>
                        <a:cubicBezTo>
                          <a:pt x="99" y="293"/>
                          <a:pt x="93" y="347"/>
                          <a:pt x="91" y="393"/>
                        </a:cubicBezTo>
                        <a:cubicBezTo>
                          <a:pt x="89" y="442"/>
                          <a:pt x="78" y="483"/>
                          <a:pt x="75" y="531"/>
                        </a:cubicBezTo>
                        <a:cubicBezTo>
                          <a:pt x="74" y="531"/>
                          <a:pt x="70" y="531"/>
                          <a:pt x="69" y="531"/>
                        </a:cubicBezTo>
                        <a:cubicBezTo>
                          <a:pt x="63" y="521"/>
                          <a:pt x="62" y="511"/>
                          <a:pt x="54" y="504"/>
                        </a:cubicBezTo>
                        <a:cubicBezTo>
                          <a:pt x="48" y="486"/>
                          <a:pt x="60" y="462"/>
                          <a:pt x="53" y="445"/>
                        </a:cubicBezTo>
                        <a:cubicBezTo>
                          <a:pt x="45" y="428"/>
                          <a:pt x="20" y="423"/>
                          <a:pt x="14" y="405"/>
                        </a:cubicBezTo>
                        <a:cubicBezTo>
                          <a:pt x="7" y="386"/>
                          <a:pt x="19" y="362"/>
                          <a:pt x="14" y="343"/>
                        </a:cubicBezTo>
                        <a:cubicBezTo>
                          <a:pt x="8" y="323"/>
                          <a:pt x="0" y="313"/>
                          <a:pt x="1" y="288"/>
                        </a:cubicBezTo>
                        <a:cubicBezTo>
                          <a:pt x="4" y="215"/>
                          <a:pt x="23" y="141"/>
                          <a:pt x="75" y="92"/>
                        </a:cubicBezTo>
                        <a:cubicBezTo>
                          <a:pt x="134" y="35"/>
                          <a:pt x="205" y="20"/>
                          <a:pt x="282" y="8"/>
                        </a:cubicBezTo>
                        <a:cubicBezTo>
                          <a:pt x="335" y="0"/>
                          <a:pt x="374" y="21"/>
                          <a:pt x="423" y="32"/>
                        </a:cubicBezTo>
                        <a:cubicBezTo>
                          <a:pt x="470" y="42"/>
                          <a:pt x="496" y="56"/>
                          <a:pt x="530" y="92"/>
                        </a:cubicBezTo>
                        <a:cubicBezTo>
                          <a:pt x="539" y="101"/>
                          <a:pt x="626" y="174"/>
                          <a:pt x="587" y="175"/>
                        </a:cubicBezTo>
                        <a:cubicBezTo>
                          <a:pt x="595" y="190"/>
                          <a:pt x="609" y="201"/>
                          <a:pt x="612" y="221"/>
                        </a:cubicBezTo>
                        <a:cubicBezTo>
                          <a:pt x="615" y="246"/>
                          <a:pt x="603" y="252"/>
                          <a:pt x="599" y="271"/>
                        </a:cubicBezTo>
                        <a:cubicBezTo>
                          <a:pt x="592" y="309"/>
                          <a:pt x="615" y="346"/>
                          <a:pt x="621" y="377"/>
                        </a:cubicBezTo>
                        <a:cubicBezTo>
                          <a:pt x="614" y="377"/>
                          <a:pt x="609" y="381"/>
                          <a:pt x="602" y="380"/>
                        </a:cubicBezTo>
                        <a:cubicBezTo>
                          <a:pt x="604" y="383"/>
                          <a:pt x="604" y="391"/>
                          <a:pt x="606" y="394"/>
                        </a:cubicBezTo>
                        <a:cubicBezTo>
                          <a:pt x="574" y="404"/>
                          <a:pt x="586" y="416"/>
                          <a:pt x="584" y="440"/>
                        </a:cubicBezTo>
                        <a:cubicBezTo>
                          <a:pt x="583" y="458"/>
                          <a:pt x="573" y="473"/>
                          <a:pt x="571" y="494"/>
                        </a:cubicBezTo>
                        <a:cubicBezTo>
                          <a:pt x="546" y="423"/>
                          <a:pt x="553" y="342"/>
                          <a:pt x="535" y="269"/>
                        </a:cubicBezTo>
                        <a:cubicBezTo>
                          <a:pt x="530" y="250"/>
                          <a:pt x="525" y="233"/>
                          <a:pt x="514" y="217"/>
                        </a:cubicBezTo>
                        <a:cubicBezTo>
                          <a:pt x="503" y="200"/>
                          <a:pt x="497" y="189"/>
                          <a:pt x="480" y="192"/>
                        </a:cubicBezTo>
                        <a:cubicBezTo>
                          <a:pt x="466" y="194"/>
                          <a:pt x="449" y="207"/>
                          <a:pt x="436" y="211"/>
                        </a:cubicBezTo>
                        <a:cubicBezTo>
                          <a:pt x="419" y="217"/>
                          <a:pt x="401" y="221"/>
                          <a:pt x="383" y="224"/>
                        </a:cubicBezTo>
                        <a:cubicBezTo>
                          <a:pt x="329" y="232"/>
                          <a:pt x="278" y="219"/>
                          <a:pt x="227" y="216"/>
                        </a:cubicBezTo>
                        <a:cubicBezTo>
                          <a:pt x="192" y="215"/>
                          <a:pt x="123" y="229"/>
                          <a:pt x="98" y="25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955" name="Freeform 28">
                    <a:extLst>
                      <a:ext uri="{FF2B5EF4-FFF2-40B4-BE49-F238E27FC236}">
                        <a16:creationId xmlns:a16="http://schemas.microsoft.com/office/drawing/2014/main" id="{91F1644C-3345-7263-6F02-07BDC3D0B3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00945" y="2752453"/>
                    <a:ext cx="123161" cy="48259"/>
                  </a:xfrm>
                  <a:custGeom>
                    <a:avLst/>
                    <a:gdLst/>
                    <a:ahLst/>
                    <a:cxnLst>
                      <a:cxn ang="0">
                        <a:pos x="209" y="112"/>
                      </a:cxn>
                      <a:cxn ang="0">
                        <a:pos x="120" y="62"/>
                      </a:cxn>
                      <a:cxn ang="0">
                        <a:pos x="0" y="57"/>
                      </a:cxn>
                      <a:cxn ang="0">
                        <a:pos x="110" y="46"/>
                      </a:cxn>
                      <a:cxn ang="0">
                        <a:pos x="233" y="81"/>
                      </a:cxn>
                      <a:cxn ang="0">
                        <a:pos x="105" y="14"/>
                      </a:cxn>
                      <a:cxn ang="0">
                        <a:pos x="258" y="37"/>
                      </a:cxn>
                      <a:cxn ang="0">
                        <a:pos x="241" y="7"/>
                      </a:cxn>
                      <a:cxn ang="0">
                        <a:pos x="304" y="87"/>
                      </a:cxn>
                      <a:cxn ang="0">
                        <a:pos x="209" y="122"/>
                      </a:cxn>
                    </a:cxnLst>
                    <a:rect l="0" t="0" r="r" b="b"/>
                    <a:pathLst>
                      <a:path w="311" h="122">
                        <a:moveTo>
                          <a:pt x="209" y="112"/>
                        </a:moveTo>
                        <a:cubicBezTo>
                          <a:pt x="179" y="97"/>
                          <a:pt x="152" y="71"/>
                          <a:pt x="120" y="62"/>
                        </a:cubicBezTo>
                        <a:cubicBezTo>
                          <a:pt x="84" y="52"/>
                          <a:pt x="39" y="57"/>
                          <a:pt x="0" y="57"/>
                        </a:cubicBezTo>
                        <a:cubicBezTo>
                          <a:pt x="23" y="42"/>
                          <a:pt x="73" y="39"/>
                          <a:pt x="110" y="46"/>
                        </a:cubicBezTo>
                        <a:cubicBezTo>
                          <a:pt x="154" y="56"/>
                          <a:pt x="185" y="90"/>
                          <a:pt x="233" y="81"/>
                        </a:cubicBezTo>
                        <a:cubicBezTo>
                          <a:pt x="254" y="4"/>
                          <a:pt x="139" y="25"/>
                          <a:pt x="105" y="14"/>
                        </a:cubicBezTo>
                        <a:cubicBezTo>
                          <a:pt x="163" y="0"/>
                          <a:pt x="211" y="11"/>
                          <a:pt x="258" y="37"/>
                        </a:cubicBezTo>
                        <a:cubicBezTo>
                          <a:pt x="253" y="29"/>
                          <a:pt x="250" y="17"/>
                          <a:pt x="241" y="7"/>
                        </a:cubicBezTo>
                        <a:cubicBezTo>
                          <a:pt x="263" y="12"/>
                          <a:pt x="311" y="63"/>
                          <a:pt x="304" y="87"/>
                        </a:cubicBezTo>
                        <a:cubicBezTo>
                          <a:pt x="297" y="109"/>
                          <a:pt x="232" y="119"/>
                          <a:pt x="209" y="122"/>
                        </a:cubicBezTo>
                      </a:path>
                    </a:pathLst>
                  </a:custGeom>
                  <a:solidFill>
                    <a:srgbClr val="8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956" name="Freeform 29">
                    <a:extLst>
                      <a:ext uri="{FF2B5EF4-FFF2-40B4-BE49-F238E27FC236}">
                        <a16:creationId xmlns:a16="http://schemas.microsoft.com/office/drawing/2014/main" id="{2BAFD9E0-E99E-680B-6457-E03CCEFEBB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35500" y="2754128"/>
                    <a:ext cx="25303" cy="27313"/>
                  </a:xfrm>
                  <a:custGeom>
                    <a:avLst/>
                    <a:gdLst/>
                    <a:ahLst/>
                    <a:cxnLst>
                      <a:cxn ang="0">
                        <a:pos x="3" y="48"/>
                      </a:cxn>
                      <a:cxn ang="0">
                        <a:pos x="12" y="0"/>
                      </a:cxn>
                      <a:cxn ang="0">
                        <a:pos x="14" y="38"/>
                      </a:cxn>
                      <a:cxn ang="0">
                        <a:pos x="64" y="19"/>
                      </a:cxn>
                      <a:cxn ang="0">
                        <a:pos x="8" y="69"/>
                      </a:cxn>
                      <a:cxn ang="0">
                        <a:pos x="3" y="53"/>
                      </a:cxn>
                    </a:cxnLst>
                    <a:rect l="0" t="0" r="r" b="b"/>
                    <a:pathLst>
                      <a:path w="64" h="69">
                        <a:moveTo>
                          <a:pt x="3" y="48"/>
                        </a:moveTo>
                        <a:cubicBezTo>
                          <a:pt x="1" y="31"/>
                          <a:pt x="4" y="15"/>
                          <a:pt x="12" y="0"/>
                        </a:cubicBezTo>
                        <a:cubicBezTo>
                          <a:pt x="10" y="11"/>
                          <a:pt x="14" y="26"/>
                          <a:pt x="14" y="38"/>
                        </a:cubicBezTo>
                        <a:cubicBezTo>
                          <a:pt x="30" y="29"/>
                          <a:pt x="48" y="12"/>
                          <a:pt x="64" y="19"/>
                        </a:cubicBezTo>
                        <a:cubicBezTo>
                          <a:pt x="48" y="34"/>
                          <a:pt x="22" y="47"/>
                          <a:pt x="8" y="69"/>
                        </a:cubicBezTo>
                        <a:cubicBezTo>
                          <a:pt x="0" y="65"/>
                          <a:pt x="4" y="61"/>
                          <a:pt x="3" y="53"/>
                        </a:cubicBezTo>
                      </a:path>
                    </a:pathLst>
                  </a:custGeom>
                  <a:solidFill>
                    <a:srgbClr val="8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957" name="Freeform 30">
                    <a:extLst>
                      <a:ext uri="{FF2B5EF4-FFF2-40B4-BE49-F238E27FC236}">
                        <a16:creationId xmlns:a16="http://schemas.microsoft.com/office/drawing/2014/main" id="{6E6280BF-E5C2-B83C-775F-28B73AE5579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70113" y="2808755"/>
                    <a:ext cx="29324" cy="39043"/>
                  </a:xfrm>
                  <a:custGeom>
                    <a:avLst/>
                    <a:gdLst/>
                    <a:ahLst/>
                    <a:cxnLst>
                      <a:cxn ang="0">
                        <a:pos x="74" y="0"/>
                      </a:cxn>
                      <a:cxn ang="0">
                        <a:pos x="0" y="48"/>
                      </a:cxn>
                      <a:cxn ang="0">
                        <a:pos x="29" y="50"/>
                      </a:cxn>
                      <a:cxn ang="0">
                        <a:pos x="4" y="79"/>
                      </a:cxn>
                      <a:cxn ang="0">
                        <a:pos x="64" y="10"/>
                      </a:cxn>
                    </a:cxnLst>
                    <a:rect l="0" t="0" r="r" b="b"/>
                    <a:pathLst>
                      <a:path w="74" h="99">
                        <a:moveTo>
                          <a:pt x="74" y="0"/>
                        </a:moveTo>
                        <a:cubicBezTo>
                          <a:pt x="50" y="10"/>
                          <a:pt x="12" y="17"/>
                          <a:pt x="0" y="48"/>
                        </a:cubicBezTo>
                        <a:cubicBezTo>
                          <a:pt x="9" y="47"/>
                          <a:pt x="20" y="52"/>
                          <a:pt x="29" y="50"/>
                        </a:cubicBezTo>
                        <a:cubicBezTo>
                          <a:pt x="20" y="58"/>
                          <a:pt x="13" y="71"/>
                          <a:pt x="4" y="79"/>
                        </a:cubicBezTo>
                        <a:cubicBezTo>
                          <a:pt x="43" y="99"/>
                          <a:pt x="42" y="26"/>
                          <a:pt x="64" y="10"/>
                        </a:cubicBezTo>
                      </a:path>
                    </a:pathLst>
                  </a:custGeom>
                  <a:solidFill>
                    <a:srgbClr val="8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958" name="Freeform 80">
                    <a:extLst>
                      <a:ext uri="{FF2B5EF4-FFF2-40B4-BE49-F238E27FC236}">
                        <a16:creationId xmlns:a16="http://schemas.microsoft.com/office/drawing/2014/main" id="{92C8D111-4CA1-DBFD-8DD5-6A800CD6C6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45051" y="2790825"/>
                    <a:ext cx="35189" cy="87972"/>
                  </a:xfrm>
                  <a:custGeom>
                    <a:avLst/>
                    <a:gdLst/>
                    <a:ahLst/>
                    <a:cxnLst>
                      <a:cxn ang="0">
                        <a:pos x="24" y="5"/>
                      </a:cxn>
                      <a:cxn ang="0">
                        <a:pos x="88" y="79"/>
                      </a:cxn>
                      <a:cxn ang="0">
                        <a:pos x="69" y="75"/>
                      </a:cxn>
                      <a:cxn ang="0">
                        <a:pos x="77" y="138"/>
                      </a:cxn>
                      <a:cxn ang="0">
                        <a:pos x="79" y="222"/>
                      </a:cxn>
                      <a:cxn ang="0">
                        <a:pos x="59" y="109"/>
                      </a:cxn>
                      <a:cxn ang="0">
                        <a:pos x="0" y="6"/>
                      </a:cxn>
                      <a:cxn ang="0">
                        <a:pos x="24" y="0"/>
                      </a:cxn>
                    </a:cxnLst>
                    <a:rect l="0" t="0" r="r" b="b"/>
                    <a:pathLst>
                      <a:path w="89" h="222">
                        <a:moveTo>
                          <a:pt x="24" y="5"/>
                        </a:moveTo>
                        <a:cubicBezTo>
                          <a:pt x="56" y="5"/>
                          <a:pt x="89" y="49"/>
                          <a:pt x="88" y="79"/>
                        </a:cubicBezTo>
                        <a:cubicBezTo>
                          <a:pt x="82" y="77"/>
                          <a:pt x="75" y="77"/>
                          <a:pt x="69" y="75"/>
                        </a:cubicBezTo>
                        <a:cubicBezTo>
                          <a:pt x="69" y="97"/>
                          <a:pt x="73" y="116"/>
                          <a:pt x="77" y="138"/>
                        </a:cubicBezTo>
                        <a:cubicBezTo>
                          <a:pt x="63" y="156"/>
                          <a:pt x="79" y="193"/>
                          <a:pt x="79" y="222"/>
                        </a:cubicBezTo>
                        <a:cubicBezTo>
                          <a:pt x="60" y="187"/>
                          <a:pt x="68" y="148"/>
                          <a:pt x="59" y="109"/>
                        </a:cubicBezTo>
                        <a:cubicBezTo>
                          <a:pt x="49" y="66"/>
                          <a:pt x="8" y="42"/>
                          <a:pt x="0" y="6"/>
                        </a:cubicBezTo>
                        <a:cubicBezTo>
                          <a:pt x="8" y="0"/>
                          <a:pt x="15" y="0"/>
                          <a:pt x="24" y="0"/>
                        </a:cubicBezTo>
                      </a:path>
                    </a:pathLst>
                  </a:custGeom>
                  <a:solidFill>
                    <a:srgbClr val="8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grpSp>
            <p:nvGrpSpPr>
              <p:cNvPr id="2959" name="Group 2958">
                <a:extLst>
                  <a:ext uri="{FF2B5EF4-FFF2-40B4-BE49-F238E27FC236}">
                    <a16:creationId xmlns:a16="http://schemas.microsoft.com/office/drawing/2014/main" id="{6F7D882E-351A-28F5-6978-B11FF55181EA}"/>
                  </a:ext>
                </a:extLst>
              </p:cNvPr>
              <p:cNvGrpSpPr/>
              <p:nvPr/>
            </p:nvGrpSpPr>
            <p:grpSpPr>
              <a:xfrm>
                <a:off x="3606692" y="1481660"/>
                <a:ext cx="396803" cy="1451645"/>
                <a:chOff x="7119349" y="1662658"/>
                <a:chExt cx="318211" cy="1164133"/>
              </a:xfrm>
            </p:grpSpPr>
            <p:sp>
              <p:nvSpPr>
                <p:cNvPr id="2960" name="Freeform 81">
                  <a:extLst>
                    <a:ext uri="{FF2B5EF4-FFF2-40B4-BE49-F238E27FC236}">
                      <a16:creationId xmlns:a16="http://schemas.microsoft.com/office/drawing/2014/main" id="{77113A1B-EC7F-F387-082F-10CF03C9EC6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162420" y="2695596"/>
                  <a:ext cx="187619" cy="100098"/>
                </a:xfrm>
                <a:custGeom>
                  <a:avLst/>
                  <a:gdLst/>
                  <a:ahLst/>
                  <a:cxnLst>
                    <a:cxn ang="0">
                      <a:pos x="429" y="101"/>
                    </a:cxn>
                    <a:cxn ang="0">
                      <a:pos x="355" y="179"/>
                    </a:cxn>
                    <a:cxn ang="0">
                      <a:pos x="276" y="240"/>
                    </a:cxn>
                    <a:cxn ang="0">
                      <a:pos x="188" y="309"/>
                    </a:cxn>
                    <a:cxn ang="0">
                      <a:pos x="14" y="421"/>
                    </a:cxn>
                    <a:cxn ang="0">
                      <a:pos x="76" y="477"/>
                    </a:cxn>
                    <a:cxn ang="0">
                      <a:pos x="159" y="490"/>
                    </a:cxn>
                    <a:cxn ang="0">
                      <a:pos x="323" y="467"/>
                    </a:cxn>
                    <a:cxn ang="0">
                      <a:pos x="470" y="412"/>
                    </a:cxn>
                    <a:cxn ang="0">
                      <a:pos x="699" y="376"/>
                    </a:cxn>
                    <a:cxn ang="0">
                      <a:pos x="452" y="112"/>
                    </a:cxn>
                  </a:cxnLst>
                  <a:rect l="0" t="0" r="r" b="b"/>
                  <a:pathLst>
                    <a:path w="922" h="492">
                      <a:moveTo>
                        <a:pt x="429" y="101"/>
                      </a:moveTo>
                      <a:cubicBezTo>
                        <a:pt x="402" y="122"/>
                        <a:pt x="363" y="146"/>
                        <a:pt x="355" y="179"/>
                      </a:cubicBezTo>
                      <a:cubicBezTo>
                        <a:pt x="335" y="183"/>
                        <a:pt x="296" y="222"/>
                        <a:pt x="276" y="240"/>
                      </a:cubicBezTo>
                      <a:cubicBezTo>
                        <a:pt x="247" y="266"/>
                        <a:pt x="226" y="294"/>
                        <a:pt x="188" y="309"/>
                      </a:cubicBezTo>
                      <a:cubicBezTo>
                        <a:pt x="149" y="324"/>
                        <a:pt x="0" y="364"/>
                        <a:pt x="14" y="421"/>
                      </a:cubicBezTo>
                      <a:cubicBezTo>
                        <a:pt x="42" y="435"/>
                        <a:pt x="50" y="466"/>
                        <a:pt x="76" y="477"/>
                      </a:cubicBezTo>
                      <a:cubicBezTo>
                        <a:pt x="92" y="484"/>
                        <a:pt x="143" y="489"/>
                        <a:pt x="159" y="490"/>
                      </a:cubicBezTo>
                      <a:cubicBezTo>
                        <a:pt x="216" y="492"/>
                        <a:pt x="263" y="467"/>
                        <a:pt x="323" y="467"/>
                      </a:cubicBezTo>
                      <a:cubicBezTo>
                        <a:pt x="396" y="467"/>
                        <a:pt x="411" y="447"/>
                        <a:pt x="470" y="412"/>
                      </a:cubicBezTo>
                      <a:cubicBezTo>
                        <a:pt x="539" y="371"/>
                        <a:pt x="622" y="392"/>
                        <a:pt x="699" y="376"/>
                      </a:cubicBezTo>
                      <a:cubicBezTo>
                        <a:pt x="922" y="224"/>
                        <a:pt x="494" y="0"/>
                        <a:pt x="452" y="112"/>
                      </a:cubicBezTo>
                    </a:path>
                  </a:pathLst>
                </a:custGeom>
                <a:solidFill>
                  <a:srgbClr val="0B0C0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1" name="Freeform 82">
                  <a:extLst>
                    <a:ext uri="{FF2B5EF4-FFF2-40B4-BE49-F238E27FC236}">
                      <a16:creationId xmlns:a16="http://schemas.microsoft.com/office/drawing/2014/main" id="{5C6CCFB7-CE2C-CB0E-B121-467B51E1D00F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323852" y="2703951"/>
                  <a:ext cx="113708" cy="122840"/>
                </a:xfrm>
                <a:custGeom>
                  <a:avLst/>
                  <a:gdLst/>
                  <a:ahLst/>
                  <a:cxnLst>
                    <a:cxn ang="0">
                      <a:pos x="36" y="184"/>
                    </a:cxn>
                    <a:cxn ang="0">
                      <a:pos x="99" y="402"/>
                    </a:cxn>
                    <a:cxn ang="0">
                      <a:pos x="156" y="413"/>
                    </a:cxn>
                    <a:cxn ang="0">
                      <a:pos x="183" y="465"/>
                    </a:cxn>
                    <a:cxn ang="0">
                      <a:pos x="261" y="538"/>
                    </a:cxn>
                    <a:cxn ang="0">
                      <a:pos x="532" y="527"/>
                    </a:cxn>
                    <a:cxn ang="0">
                      <a:pos x="409" y="317"/>
                    </a:cxn>
                    <a:cxn ang="0">
                      <a:pos x="341" y="212"/>
                    </a:cxn>
                    <a:cxn ang="0">
                      <a:pos x="257" y="77"/>
                    </a:cxn>
                    <a:cxn ang="0">
                      <a:pos x="48" y="184"/>
                    </a:cxn>
                  </a:cxnLst>
                  <a:rect l="0" t="0" r="r" b="b"/>
                  <a:pathLst>
                    <a:path w="559" h="604">
                      <a:moveTo>
                        <a:pt x="36" y="184"/>
                      </a:moveTo>
                      <a:cubicBezTo>
                        <a:pt x="36" y="271"/>
                        <a:pt x="0" y="373"/>
                        <a:pt x="99" y="402"/>
                      </a:cubicBezTo>
                      <a:cubicBezTo>
                        <a:pt x="122" y="409"/>
                        <a:pt x="136" y="401"/>
                        <a:pt x="156" y="413"/>
                      </a:cubicBezTo>
                      <a:cubicBezTo>
                        <a:pt x="190" y="435"/>
                        <a:pt x="167" y="433"/>
                        <a:pt x="183" y="465"/>
                      </a:cubicBezTo>
                      <a:cubicBezTo>
                        <a:pt x="202" y="505"/>
                        <a:pt x="221" y="523"/>
                        <a:pt x="261" y="538"/>
                      </a:cubicBezTo>
                      <a:cubicBezTo>
                        <a:pt x="323" y="562"/>
                        <a:pt x="501" y="604"/>
                        <a:pt x="532" y="527"/>
                      </a:cubicBezTo>
                      <a:cubicBezTo>
                        <a:pt x="559" y="459"/>
                        <a:pt x="449" y="364"/>
                        <a:pt x="409" y="317"/>
                      </a:cubicBezTo>
                      <a:cubicBezTo>
                        <a:pt x="375" y="277"/>
                        <a:pt x="361" y="259"/>
                        <a:pt x="341" y="212"/>
                      </a:cubicBezTo>
                      <a:cubicBezTo>
                        <a:pt x="323" y="171"/>
                        <a:pt x="292" y="106"/>
                        <a:pt x="257" y="77"/>
                      </a:cubicBezTo>
                      <a:cubicBezTo>
                        <a:pt x="168" y="0"/>
                        <a:pt x="73" y="105"/>
                        <a:pt x="48" y="184"/>
                      </a:cubicBezTo>
                    </a:path>
                  </a:pathLst>
                </a:custGeom>
                <a:solidFill>
                  <a:srgbClr val="00040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2" name="Freeform 84">
                  <a:extLst>
                    <a:ext uri="{FF2B5EF4-FFF2-40B4-BE49-F238E27FC236}">
                      <a16:creationId xmlns:a16="http://schemas.microsoft.com/office/drawing/2014/main" id="{4D0F128D-2FB9-0D73-0AE2-C5A19C775D1B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239777" y="2745817"/>
                  <a:ext cx="70809" cy="26877"/>
                </a:xfrm>
                <a:custGeom>
                  <a:avLst/>
                  <a:gdLst/>
                  <a:ahLst/>
                  <a:cxnLst>
                    <a:cxn ang="0">
                      <a:pos x="315" y="16"/>
                    </a:cxn>
                    <a:cxn ang="0">
                      <a:pos x="146" y="79"/>
                    </a:cxn>
                    <a:cxn ang="0">
                      <a:pos x="0" y="131"/>
                    </a:cxn>
                    <a:cxn ang="0">
                      <a:pos x="167" y="32"/>
                    </a:cxn>
                    <a:cxn ang="0">
                      <a:pos x="252" y="4"/>
                    </a:cxn>
                    <a:cxn ang="0">
                      <a:pos x="299" y="26"/>
                    </a:cxn>
                    <a:cxn ang="0">
                      <a:pos x="307" y="38"/>
                    </a:cxn>
                  </a:cxnLst>
                  <a:rect l="0" t="0" r="r" b="b"/>
                  <a:pathLst>
                    <a:path w="348" h="132">
                      <a:moveTo>
                        <a:pt x="315" y="16"/>
                      </a:moveTo>
                      <a:cubicBezTo>
                        <a:pt x="238" y="16"/>
                        <a:pt x="205" y="34"/>
                        <a:pt x="146" y="79"/>
                      </a:cubicBezTo>
                      <a:cubicBezTo>
                        <a:pt x="99" y="115"/>
                        <a:pt x="61" y="132"/>
                        <a:pt x="0" y="131"/>
                      </a:cubicBezTo>
                      <a:cubicBezTo>
                        <a:pt x="58" y="101"/>
                        <a:pt x="117" y="75"/>
                        <a:pt x="167" y="32"/>
                      </a:cubicBezTo>
                      <a:cubicBezTo>
                        <a:pt x="196" y="8"/>
                        <a:pt x="212" y="9"/>
                        <a:pt x="252" y="4"/>
                      </a:cubicBezTo>
                      <a:cubicBezTo>
                        <a:pt x="264" y="2"/>
                        <a:pt x="348" y="0"/>
                        <a:pt x="299" y="26"/>
                      </a:cubicBezTo>
                      <a:cubicBezTo>
                        <a:pt x="301" y="29"/>
                        <a:pt x="305" y="33"/>
                        <a:pt x="307" y="38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3" name="Freeform 86">
                  <a:extLst>
                    <a:ext uri="{FF2B5EF4-FFF2-40B4-BE49-F238E27FC236}">
                      <a16:creationId xmlns:a16="http://schemas.microsoft.com/office/drawing/2014/main" id="{B32B435F-C904-9438-4A14-9938B28996F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331949" y="2756843"/>
                  <a:ext cx="43933" cy="49877"/>
                </a:xfrm>
                <a:custGeom>
                  <a:avLst/>
                  <a:gdLst/>
                  <a:ahLst/>
                  <a:cxnLst>
                    <a:cxn ang="0">
                      <a:pos x="36" y="13"/>
                    </a:cxn>
                    <a:cxn ang="0">
                      <a:pos x="216" y="237"/>
                    </a:cxn>
                    <a:cxn ang="0">
                      <a:pos x="108" y="130"/>
                    </a:cxn>
                    <a:cxn ang="0">
                      <a:pos x="27" y="0"/>
                    </a:cxn>
                  </a:cxnLst>
                  <a:rect l="0" t="0" r="r" b="b"/>
                  <a:pathLst>
                    <a:path w="216" h="245">
                      <a:moveTo>
                        <a:pt x="36" y="13"/>
                      </a:moveTo>
                      <a:cubicBezTo>
                        <a:pt x="156" y="33"/>
                        <a:pt x="104" y="200"/>
                        <a:pt x="216" y="237"/>
                      </a:cubicBezTo>
                      <a:cubicBezTo>
                        <a:pt x="163" y="245"/>
                        <a:pt x="127" y="165"/>
                        <a:pt x="108" y="130"/>
                      </a:cubicBezTo>
                      <a:cubicBezTo>
                        <a:pt x="94" y="104"/>
                        <a:pt x="0" y="23"/>
                        <a:pt x="27" y="0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4" name="Freeform 90">
                  <a:extLst>
                    <a:ext uri="{FF2B5EF4-FFF2-40B4-BE49-F238E27FC236}">
                      <a16:creationId xmlns:a16="http://schemas.microsoft.com/office/drawing/2014/main" id="{8C2772C0-9792-B705-DA63-7C35AE840F0C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164057" y="2104484"/>
                  <a:ext cx="239735" cy="653565"/>
                </a:xfrm>
                <a:custGeom>
                  <a:avLst/>
                  <a:gdLst/>
                  <a:ahLst/>
                  <a:cxnLst>
                    <a:cxn ang="0">
                      <a:pos x="55" y="151"/>
                    </a:cxn>
                    <a:cxn ang="0">
                      <a:pos x="78" y="281"/>
                    </a:cxn>
                    <a:cxn ang="0">
                      <a:pos x="37" y="382"/>
                    </a:cxn>
                    <a:cxn ang="0">
                      <a:pos x="33" y="686"/>
                    </a:cxn>
                    <a:cxn ang="0">
                      <a:pos x="72" y="1082"/>
                    </a:cxn>
                    <a:cxn ang="0">
                      <a:pos x="100" y="1473"/>
                    </a:cxn>
                    <a:cxn ang="0">
                      <a:pos x="203" y="2087"/>
                    </a:cxn>
                    <a:cxn ang="0">
                      <a:pos x="268" y="2377"/>
                    </a:cxn>
                    <a:cxn ang="0">
                      <a:pos x="331" y="2676"/>
                    </a:cxn>
                    <a:cxn ang="0">
                      <a:pos x="331" y="2712"/>
                    </a:cxn>
                    <a:cxn ang="0">
                      <a:pos x="360" y="2865"/>
                    </a:cxn>
                    <a:cxn ang="0">
                      <a:pos x="398" y="3028"/>
                    </a:cxn>
                    <a:cxn ang="0">
                      <a:pos x="465" y="3046"/>
                    </a:cxn>
                    <a:cxn ang="0">
                      <a:pos x="551" y="3097"/>
                    </a:cxn>
                    <a:cxn ang="0">
                      <a:pos x="746" y="3164"/>
                    </a:cxn>
                    <a:cxn ang="0">
                      <a:pos x="765" y="2895"/>
                    </a:cxn>
                    <a:cxn ang="0">
                      <a:pos x="699" y="2595"/>
                    </a:cxn>
                    <a:cxn ang="0">
                      <a:pos x="664" y="2318"/>
                    </a:cxn>
                    <a:cxn ang="0">
                      <a:pos x="668" y="2009"/>
                    </a:cxn>
                    <a:cxn ang="0">
                      <a:pos x="635" y="1824"/>
                    </a:cxn>
                    <a:cxn ang="0">
                      <a:pos x="658" y="1638"/>
                    </a:cxn>
                    <a:cxn ang="0">
                      <a:pos x="613" y="1458"/>
                    </a:cxn>
                    <a:cxn ang="0">
                      <a:pos x="614" y="1261"/>
                    </a:cxn>
                    <a:cxn ang="0">
                      <a:pos x="681" y="1356"/>
                    </a:cxn>
                    <a:cxn ang="0">
                      <a:pos x="699" y="1501"/>
                    </a:cxn>
                    <a:cxn ang="0">
                      <a:pos x="742" y="1767"/>
                    </a:cxn>
                    <a:cxn ang="0">
                      <a:pos x="709" y="2110"/>
                    </a:cxn>
                    <a:cxn ang="0">
                      <a:pos x="720" y="2437"/>
                    </a:cxn>
                    <a:cxn ang="0">
                      <a:pos x="708" y="2657"/>
                    </a:cxn>
                    <a:cxn ang="0">
                      <a:pos x="681" y="2858"/>
                    </a:cxn>
                    <a:cxn ang="0">
                      <a:pos x="761" y="3062"/>
                    </a:cxn>
                    <a:cxn ang="0">
                      <a:pos x="888" y="3206"/>
                    </a:cxn>
                    <a:cxn ang="0">
                      <a:pos x="1108" y="3109"/>
                    </a:cxn>
                    <a:cxn ang="0">
                      <a:pos x="1125" y="2843"/>
                    </a:cxn>
                    <a:cxn ang="0">
                      <a:pos x="1125" y="2765"/>
                    </a:cxn>
                    <a:cxn ang="0">
                      <a:pos x="1108" y="2702"/>
                    </a:cxn>
                    <a:cxn ang="0">
                      <a:pos x="1148" y="2578"/>
                    </a:cxn>
                    <a:cxn ang="0">
                      <a:pos x="1148" y="2229"/>
                    </a:cxn>
                    <a:cxn ang="0">
                      <a:pos x="1153" y="2071"/>
                    </a:cxn>
                    <a:cxn ang="0">
                      <a:pos x="1125" y="1914"/>
                    </a:cxn>
                    <a:cxn ang="0">
                      <a:pos x="1148" y="1587"/>
                    </a:cxn>
                    <a:cxn ang="0">
                      <a:pos x="1142" y="1282"/>
                    </a:cxn>
                    <a:cxn ang="0">
                      <a:pos x="1153" y="1092"/>
                    </a:cxn>
                    <a:cxn ang="0">
                      <a:pos x="1125" y="911"/>
                    </a:cxn>
                    <a:cxn ang="0">
                      <a:pos x="1107" y="541"/>
                    </a:cxn>
                    <a:cxn ang="0">
                      <a:pos x="1024" y="168"/>
                    </a:cxn>
                    <a:cxn ang="0">
                      <a:pos x="731" y="17"/>
                    </a:cxn>
                    <a:cxn ang="0">
                      <a:pos x="152" y="79"/>
                    </a:cxn>
                    <a:cxn ang="0">
                      <a:pos x="72" y="151"/>
                    </a:cxn>
                  </a:cxnLst>
                  <a:rect l="0" t="0" r="r" b="b"/>
                  <a:pathLst>
                    <a:path w="1178" h="3212">
                      <a:moveTo>
                        <a:pt x="55" y="151"/>
                      </a:moveTo>
                      <a:cubicBezTo>
                        <a:pt x="49" y="196"/>
                        <a:pt x="81" y="231"/>
                        <a:pt x="78" y="281"/>
                      </a:cubicBezTo>
                      <a:cubicBezTo>
                        <a:pt x="75" y="326"/>
                        <a:pt x="52" y="346"/>
                        <a:pt x="37" y="382"/>
                      </a:cubicBezTo>
                      <a:cubicBezTo>
                        <a:pt x="0" y="468"/>
                        <a:pt x="24" y="594"/>
                        <a:pt x="33" y="686"/>
                      </a:cubicBezTo>
                      <a:cubicBezTo>
                        <a:pt x="45" y="819"/>
                        <a:pt x="58" y="950"/>
                        <a:pt x="72" y="1082"/>
                      </a:cubicBezTo>
                      <a:cubicBezTo>
                        <a:pt x="86" y="1213"/>
                        <a:pt x="107" y="1338"/>
                        <a:pt x="100" y="1473"/>
                      </a:cubicBezTo>
                      <a:cubicBezTo>
                        <a:pt x="90" y="1687"/>
                        <a:pt x="167" y="1885"/>
                        <a:pt x="203" y="2087"/>
                      </a:cubicBezTo>
                      <a:cubicBezTo>
                        <a:pt x="221" y="2184"/>
                        <a:pt x="253" y="2275"/>
                        <a:pt x="268" y="2377"/>
                      </a:cubicBezTo>
                      <a:cubicBezTo>
                        <a:pt x="282" y="2471"/>
                        <a:pt x="342" y="2574"/>
                        <a:pt x="331" y="2676"/>
                      </a:cubicBezTo>
                      <a:cubicBezTo>
                        <a:pt x="330" y="2688"/>
                        <a:pt x="331" y="2700"/>
                        <a:pt x="331" y="2712"/>
                      </a:cubicBezTo>
                      <a:cubicBezTo>
                        <a:pt x="268" y="2741"/>
                        <a:pt x="351" y="2832"/>
                        <a:pt x="360" y="2865"/>
                      </a:cubicBezTo>
                      <a:cubicBezTo>
                        <a:pt x="375" y="2925"/>
                        <a:pt x="339" y="2982"/>
                        <a:pt x="398" y="3028"/>
                      </a:cubicBezTo>
                      <a:cubicBezTo>
                        <a:pt x="420" y="3045"/>
                        <a:pt x="440" y="3037"/>
                        <a:pt x="465" y="3046"/>
                      </a:cubicBezTo>
                      <a:cubicBezTo>
                        <a:pt x="487" y="3054"/>
                        <a:pt x="527" y="3085"/>
                        <a:pt x="551" y="3097"/>
                      </a:cubicBezTo>
                      <a:cubicBezTo>
                        <a:pt x="609" y="3126"/>
                        <a:pt x="681" y="3156"/>
                        <a:pt x="746" y="3164"/>
                      </a:cubicBezTo>
                      <a:cubicBezTo>
                        <a:pt x="725" y="3072"/>
                        <a:pt x="773" y="2987"/>
                        <a:pt x="765" y="2895"/>
                      </a:cubicBezTo>
                      <a:cubicBezTo>
                        <a:pt x="757" y="2795"/>
                        <a:pt x="726" y="2690"/>
                        <a:pt x="699" y="2595"/>
                      </a:cubicBezTo>
                      <a:cubicBezTo>
                        <a:pt x="673" y="2503"/>
                        <a:pt x="654" y="2417"/>
                        <a:pt x="664" y="2318"/>
                      </a:cubicBezTo>
                      <a:cubicBezTo>
                        <a:pt x="673" y="2225"/>
                        <a:pt x="695" y="2102"/>
                        <a:pt x="668" y="2009"/>
                      </a:cubicBezTo>
                      <a:cubicBezTo>
                        <a:pt x="650" y="1949"/>
                        <a:pt x="625" y="1893"/>
                        <a:pt x="635" y="1824"/>
                      </a:cubicBezTo>
                      <a:cubicBezTo>
                        <a:pt x="646" y="1757"/>
                        <a:pt x="672" y="1710"/>
                        <a:pt x="658" y="1638"/>
                      </a:cubicBezTo>
                      <a:cubicBezTo>
                        <a:pt x="645" y="1572"/>
                        <a:pt x="613" y="1532"/>
                        <a:pt x="613" y="1458"/>
                      </a:cubicBezTo>
                      <a:cubicBezTo>
                        <a:pt x="613" y="1392"/>
                        <a:pt x="610" y="1326"/>
                        <a:pt x="614" y="1261"/>
                      </a:cubicBezTo>
                      <a:cubicBezTo>
                        <a:pt x="645" y="1296"/>
                        <a:pt x="669" y="1309"/>
                        <a:pt x="681" y="1356"/>
                      </a:cubicBezTo>
                      <a:cubicBezTo>
                        <a:pt x="693" y="1402"/>
                        <a:pt x="692" y="1455"/>
                        <a:pt x="699" y="1501"/>
                      </a:cubicBezTo>
                      <a:cubicBezTo>
                        <a:pt x="712" y="1593"/>
                        <a:pt x="742" y="1668"/>
                        <a:pt x="742" y="1767"/>
                      </a:cubicBezTo>
                      <a:cubicBezTo>
                        <a:pt x="742" y="1887"/>
                        <a:pt x="727" y="1996"/>
                        <a:pt x="709" y="2110"/>
                      </a:cubicBezTo>
                      <a:cubicBezTo>
                        <a:pt x="692" y="2218"/>
                        <a:pt x="720" y="2327"/>
                        <a:pt x="720" y="2437"/>
                      </a:cubicBezTo>
                      <a:cubicBezTo>
                        <a:pt x="720" y="2509"/>
                        <a:pt x="719" y="2585"/>
                        <a:pt x="708" y="2657"/>
                      </a:cubicBezTo>
                      <a:cubicBezTo>
                        <a:pt x="698" y="2726"/>
                        <a:pt x="676" y="2784"/>
                        <a:pt x="681" y="2858"/>
                      </a:cubicBezTo>
                      <a:cubicBezTo>
                        <a:pt x="685" y="2936"/>
                        <a:pt x="733" y="2993"/>
                        <a:pt x="761" y="3062"/>
                      </a:cubicBezTo>
                      <a:cubicBezTo>
                        <a:pt x="779" y="3106"/>
                        <a:pt x="832" y="3212"/>
                        <a:pt x="888" y="3206"/>
                      </a:cubicBezTo>
                      <a:cubicBezTo>
                        <a:pt x="920" y="3108"/>
                        <a:pt x="1051" y="3169"/>
                        <a:pt x="1108" y="3109"/>
                      </a:cubicBezTo>
                      <a:cubicBezTo>
                        <a:pt x="1178" y="3035"/>
                        <a:pt x="1133" y="2934"/>
                        <a:pt x="1125" y="2843"/>
                      </a:cubicBezTo>
                      <a:cubicBezTo>
                        <a:pt x="1123" y="2817"/>
                        <a:pt x="1129" y="2790"/>
                        <a:pt x="1125" y="2765"/>
                      </a:cubicBezTo>
                      <a:cubicBezTo>
                        <a:pt x="1122" y="2744"/>
                        <a:pt x="1107" y="2723"/>
                        <a:pt x="1108" y="2702"/>
                      </a:cubicBezTo>
                      <a:cubicBezTo>
                        <a:pt x="1111" y="2665"/>
                        <a:pt x="1139" y="2616"/>
                        <a:pt x="1148" y="2578"/>
                      </a:cubicBezTo>
                      <a:cubicBezTo>
                        <a:pt x="1175" y="2463"/>
                        <a:pt x="1153" y="2350"/>
                        <a:pt x="1148" y="2229"/>
                      </a:cubicBezTo>
                      <a:cubicBezTo>
                        <a:pt x="1145" y="2175"/>
                        <a:pt x="1151" y="2124"/>
                        <a:pt x="1153" y="2071"/>
                      </a:cubicBezTo>
                      <a:cubicBezTo>
                        <a:pt x="1156" y="2014"/>
                        <a:pt x="1131" y="1968"/>
                        <a:pt x="1125" y="1914"/>
                      </a:cubicBezTo>
                      <a:cubicBezTo>
                        <a:pt x="1112" y="1802"/>
                        <a:pt x="1143" y="1694"/>
                        <a:pt x="1148" y="1587"/>
                      </a:cubicBezTo>
                      <a:cubicBezTo>
                        <a:pt x="1153" y="1484"/>
                        <a:pt x="1137" y="1386"/>
                        <a:pt x="1142" y="1282"/>
                      </a:cubicBezTo>
                      <a:cubicBezTo>
                        <a:pt x="1145" y="1218"/>
                        <a:pt x="1154" y="1157"/>
                        <a:pt x="1153" y="1092"/>
                      </a:cubicBezTo>
                      <a:cubicBezTo>
                        <a:pt x="1153" y="1028"/>
                        <a:pt x="1131" y="969"/>
                        <a:pt x="1125" y="911"/>
                      </a:cubicBezTo>
                      <a:cubicBezTo>
                        <a:pt x="1114" y="786"/>
                        <a:pt x="1151" y="664"/>
                        <a:pt x="1107" y="541"/>
                      </a:cubicBezTo>
                      <a:cubicBezTo>
                        <a:pt x="1063" y="418"/>
                        <a:pt x="1051" y="297"/>
                        <a:pt x="1024" y="168"/>
                      </a:cubicBezTo>
                      <a:cubicBezTo>
                        <a:pt x="1000" y="52"/>
                        <a:pt x="839" y="26"/>
                        <a:pt x="731" y="17"/>
                      </a:cubicBezTo>
                      <a:cubicBezTo>
                        <a:pt x="534" y="0"/>
                        <a:pt x="335" y="29"/>
                        <a:pt x="152" y="79"/>
                      </a:cubicBezTo>
                      <a:cubicBezTo>
                        <a:pt x="146" y="114"/>
                        <a:pt x="107" y="143"/>
                        <a:pt x="72" y="151"/>
                      </a:cubicBezTo>
                    </a:path>
                  </a:pathLst>
                </a:custGeom>
                <a:solidFill>
                  <a:srgbClr val="585C5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5" name="Freeform 91">
                  <a:extLst>
                    <a:ext uri="{FF2B5EF4-FFF2-40B4-BE49-F238E27FC236}">
                      <a16:creationId xmlns:a16="http://schemas.microsoft.com/office/drawing/2014/main" id="{A1EA16E6-A6CE-A914-FC2D-F1B3022BEBD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217810" y="1748542"/>
                  <a:ext cx="104405" cy="143686"/>
                </a:xfrm>
                <a:custGeom>
                  <a:avLst/>
                  <a:gdLst/>
                  <a:ahLst/>
                  <a:cxnLst>
                    <a:cxn ang="0">
                      <a:pos x="122" y="205"/>
                    </a:cxn>
                    <a:cxn ang="0">
                      <a:pos x="141" y="437"/>
                    </a:cxn>
                    <a:cxn ang="0">
                      <a:pos x="214" y="683"/>
                    </a:cxn>
                    <a:cxn ang="0">
                      <a:pos x="488" y="510"/>
                    </a:cxn>
                    <a:cxn ang="0">
                      <a:pos x="407" y="124"/>
                    </a:cxn>
                    <a:cxn ang="0">
                      <a:pos x="143" y="184"/>
                    </a:cxn>
                  </a:cxnLst>
                  <a:rect l="0" t="0" r="r" b="b"/>
                  <a:pathLst>
                    <a:path w="513" h="706">
                      <a:moveTo>
                        <a:pt x="122" y="205"/>
                      </a:moveTo>
                      <a:cubicBezTo>
                        <a:pt x="137" y="280"/>
                        <a:pt x="146" y="354"/>
                        <a:pt x="141" y="437"/>
                      </a:cubicBezTo>
                      <a:cubicBezTo>
                        <a:pt x="0" y="522"/>
                        <a:pt x="74" y="660"/>
                        <a:pt x="214" y="683"/>
                      </a:cubicBezTo>
                      <a:cubicBezTo>
                        <a:pt x="351" y="706"/>
                        <a:pt x="455" y="646"/>
                        <a:pt x="488" y="510"/>
                      </a:cubicBezTo>
                      <a:cubicBezTo>
                        <a:pt x="513" y="407"/>
                        <a:pt x="455" y="214"/>
                        <a:pt x="407" y="124"/>
                      </a:cubicBezTo>
                      <a:cubicBezTo>
                        <a:pt x="342" y="0"/>
                        <a:pt x="146" y="43"/>
                        <a:pt x="143" y="184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6" name="Freeform 92">
                  <a:extLst>
                    <a:ext uri="{FF2B5EF4-FFF2-40B4-BE49-F238E27FC236}">
                      <a16:creationId xmlns:a16="http://schemas.microsoft.com/office/drawing/2014/main" id="{76717CD3-A317-CB81-97F0-7FAE57532D8F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307140" y="1804535"/>
                  <a:ext cx="8528" cy="14041"/>
                </a:xfrm>
                <a:custGeom>
                  <a:avLst/>
                  <a:gdLst/>
                  <a:ahLst/>
                  <a:cxnLst>
                    <a:cxn ang="0">
                      <a:pos x="20" y="45"/>
                    </a:cxn>
                    <a:cxn ang="0">
                      <a:pos x="42" y="69"/>
                    </a:cxn>
                    <a:cxn ang="0">
                      <a:pos x="37" y="42"/>
                    </a:cxn>
                    <a:cxn ang="0">
                      <a:pos x="26" y="12"/>
                    </a:cxn>
                    <a:cxn ang="0">
                      <a:pos x="14" y="4"/>
                    </a:cxn>
                    <a:cxn ang="0">
                      <a:pos x="5" y="17"/>
                    </a:cxn>
                    <a:cxn ang="0">
                      <a:pos x="18" y="45"/>
                    </a:cxn>
                  </a:cxnLst>
                  <a:rect l="0" t="0" r="r" b="b"/>
                  <a:pathLst>
                    <a:path w="42" h="69">
                      <a:moveTo>
                        <a:pt x="20" y="45"/>
                      </a:moveTo>
                      <a:cubicBezTo>
                        <a:pt x="26" y="51"/>
                        <a:pt x="34" y="66"/>
                        <a:pt x="42" y="69"/>
                      </a:cubicBezTo>
                      <a:cubicBezTo>
                        <a:pt x="42" y="59"/>
                        <a:pt x="39" y="51"/>
                        <a:pt x="37" y="42"/>
                      </a:cubicBezTo>
                      <a:cubicBezTo>
                        <a:pt x="34" y="29"/>
                        <a:pt x="30" y="22"/>
                        <a:pt x="26" y="12"/>
                      </a:cubicBezTo>
                      <a:cubicBezTo>
                        <a:pt x="22" y="5"/>
                        <a:pt x="22" y="0"/>
                        <a:pt x="14" y="4"/>
                      </a:cubicBezTo>
                      <a:cubicBezTo>
                        <a:pt x="11" y="5"/>
                        <a:pt x="6" y="14"/>
                        <a:pt x="5" y="17"/>
                      </a:cubicBezTo>
                      <a:cubicBezTo>
                        <a:pt x="0" y="32"/>
                        <a:pt x="16" y="37"/>
                        <a:pt x="18" y="45"/>
                      </a:cubicBezTo>
                    </a:path>
                  </a:pathLst>
                </a:custGeom>
                <a:solidFill>
                  <a:srgbClr val="E2CEC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7" name="Freeform 93">
                  <a:extLst>
                    <a:ext uri="{FF2B5EF4-FFF2-40B4-BE49-F238E27FC236}">
                      <a16:creationId xmlns:a16="http://schemas.microsoft.com/office/drawing/2014/main" id="{E7493B15-763C-0BA9-A82D-BA913BB3303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243222" y="1806172"/>
                  <a:ext cx="70378" cy="4169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3" y="45"/>
                    </a:cxn>
                    <a:cxn ang="0">
                      <a:pos x="45" y="97"/>
                    </a:cxn>
                    <a:cxn ang="0">
                      <a:pos x="125" y="177"/>
                    </a:cxn>
                    <a:cxn ang="0">
                      <a:pos x="246" y="190"/>
                    </a:cxn>
                    <a:cxn ang="0">
                      <a:pos x="346" y="14"/>
                    </a:cxn>
                  </a:cxnLst>
                  <a:rect l="0" t="0" r="r" b="b"/>
                  <a:pathLst>
                    <a:path w="346" h="205">
                      <a:moveTo>
                        <a:pt x="0" y="0"/>
                      </a:moveTo>
                      <a:cubicBezTo>
                        <a:pt x="7" y="19"/>
                        <a:pt x="13" y="29"/>
                        <a:pt x="23" y="45"/>
                      </a:cubicBezTo>
                      <a:cubicBezTo>
                        <a:pt x="33" y="62"/>
                        <a:pt x="33" y="82"/>
                        <a:pt x="45" y="97"/>
                      </a:cubicBezTo>
                      <a:cubicBezTo>
                        <a:pt x="70" y="127"/>
                        <a:pt x="87" y="157"/>
                        <a:pt x="125" y="177"/>
                      </a:cubicBezTo>
                      <a:cubicBezTo>
                        <a:pt x="150" y="191"/>
                        <a:pt x="216" y="205"/>
                        <a:pt x="246" y="190"/>
                      </a:cubicBezTo>
                      <a:cubicBezTo>
                        <a:pt x="303" y="163"/>
                        <a:pt x="346" y="38"/>
                        <a:pt x="346" y="14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8" name="Freeform 94">
                  <a:extLst>
                    <a:ext uri="{FF2B5EF4-FFF2-40B4-BE49-F238E27FC236}">
                      <a16:creationId xmlns:a16="http://schemas.microsoft.com/office/drawing/2014/main" id="{C678E8F1-12A5-3716-7136-CA07C9E62D89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217810" y="1667137"/>
                  <a:ext cx="111124" cy="173836"/>
                </a:xfrm>
                <a:custGeom>
                  <a:avLst/>
                  <a:gdLst/>
                  <a:ahLst/>
                  <a:cxnLst>
                    <a:cxn ang="0">
                      <a:pos x="48" y="367"/>
                    </a:cxn>
                    <a:cxn ang="0">
                      <a:pos x="1" y="422"/>
                    </a:cxn>
                    <a:cxn ang="0">
                      <a:pos x="43" y="495"/>
                    </a:cxn>
                    <a:cxn ang="0">
                      <a:pos x="63" y="525"/>
                    </a:cxn>
                    <a:cxn ang="0">
                      <a:pos x="76" y="578"/>
                    </a:cxn>
                    <a:cxn ang="0">
                      <a:pos x="132" y="702"/>
                    </a:cxn>
                    <a:cxn ang="0">
                      <a:pos x="171" y="746"/>
                    </a:cxn>
                    <a:cxn ang="0">
                      <a:pos x="251" y="827"/>
                    </a:cxn>
                    <a:cxn ang="0">
                      <a:pos x="372" y="840"/>
                    </a:cxn>
                    <a:cxn ang="0">
                      <a:pos x="473" y="692"/>
                    </a:cxn>
                    <a:cxn ang="0">
                      <a:pos x="511" y="599"/>
                    </a:cxn>
                    <a:cxn ang="0">
                      <a:pos x="529" y="410"/>
                    </a:cxn>
                    <a:cxn ang="0">
                      <a:pos x="372" y="60"/>
                    </a:cxn>
                    <a:cxn ang="0">
                      <a:pos x="112" y="89"/>
                    </a:cxn>
                    <a:cxn ang="0">
                      <a:pos x="40" y="216"/>
                    </a:cxn>
                    <a:cxn ang="0">
                      <a:pos x="48" y="367"/>
                    </a:cxn>
                  </a:cxnLst>
                  <a:rect l="0" t="0" r="r" b="b"/>
                  <a:pathLst>
                    <a:path w="546" h="854">
                      <a:moveTo>
                        <a:pt x="48" y="367"/>
                      </a:moveTo>
                      <a:cubicBezTo>
                        <a:pt x="6" y="358"/>
                        <a:pt x="2" y="391"/>
                        <a:pt x="1" y="422"/>
                      </a:cubicBezTo>
                      <a:cubicBezTo>
                        <a:pt x="0" y="467"/>
                        <a:pt x="17" y="469"/>
                        <a:pt x="43" y="495"/>
                      </a:cubicBezTo>
                      <a:cubicBezTo>
                        <a:pt x="51" y="503"/>
                        <a:pt x="54" y="517"/>
                        <a:pt x="63" y="525"/>
                      </a:cubicBezTo>
                      <a:cubicBezTo>
                        <a:pt x="75" y="534"/>
                        <a:pt x="67" y="564"/>
                        <a:pt x="76" y="578"/>
                      </a:cubicBezTo>
                      <a:cubicBezTo>
                        <a:pt x="92" y="600"/>
                        <a:pt x="122" y="686"/>
                        <a:pt x="132" y="702"/>
                      </a:cubicBezTo>
                      <a:cubicBezTo>
                        <a:pt x="142" y="719"/>
                        <a:pt x="159" y="731"/>
                        <a:pt x="171" y="746"/>
                      </a:cubicBezTo>
                      <a:cubicBezTo>
                        <a:pt x="196" y="777"/>
                        <a:pt x="213" y="806"/>
                        <a:pt x="251" y="827"/>
                      </a:cubicBezTo>
                      <a:cubicBezTo>
                        <a:pt x="277" y="840"/>
                        <a:pt x="342" y="854"/>
                        <a:pt x="372" y="840"/>
                      </a:cubicBezTo>
                      <a:cubicBezTo>
                        <a:pt x="400" y="826"/>
                        <a:pt x="464" y="716"/>
                        <a:pt x="473" y="692"/>
                      </a:cubicBezTo>
                      <a:cubicBezTo>
                        <a:pt x="485" y="660"/>
                        <a:pt x="498" y="628"/>
                        <a:pt x="511" y="599"/>
                      </a:cubicBezTo>
                      <a:cubicBezTo>
                        <a:pt x="537" y="542"/>
                        <a:pt x="521" y="470"/>
                        <a:pt x="529" y="410"/>
                      </a:cubicBezTo>
                      <a:cubicBezTo>
                        <a:pt x="546" y="285"/>
                        <a:pt x="466" y="132"/>
                        <a:pt x="372" y="60"/>
                      </a:cubicBezTo>
                      <a:cubicBezTo>
                        <a:pt x="294" y="0"/>
                        <a:pt x="170" y="12"/>
                        <a:pt x="112" y="89"/>
                      </a:cubicBezTo>
                      <a:cubicBezTo>
                        <a:pt x="88" y="120"/>
                        <a:pt x="55" y="179"/>
                        <a:pt x="40" y="216"/>
                      </a:cubicBezTo>
                      <a:cubicBezTo>
                        <a:pt x="28" y="248"/>
                        <a:pt x="1" y="298"/>
                        <a:pt x="48" y="367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9" name="Freeform 95">
                  <a:extLst>
                    <a:ext uri="{FF2B5EF4-FFF2-40B4-BE49-F238E27FC236}">
                      <a16:creationId xmlns:a16="http://schemas.microsoft.com/office/drawing/2014/main" id="{51F728BF-B9EC-D6BC-D2E3-DCAADCA2A42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119349" y="1817112"/>
                  <a:ext cx="308822" cy="345174"/>
                </a:xfrm>
                <a:custGeom>
                  <a:avLst/>
                  <a:gdLst/>
                  <a:ahLst/>
                  <a:cxnLst>
                    <a:cxn ang="0">
                      <a:pos x="568" y="110"/>
                    </a:cxn>
                    <a:cxn ang="0">
                      <a:pos x="365" y="239"/>
                    </a:cxn>
                    <a:cxn ang="0">
                      <a:pos x="185" y="357"/>
                    </a:cxn>
                    <a:cxn ang="0">
                      <a:pos x="67" y="567"/>
                    </a:cxn>
                    <a:cxn ang="0">
                      <a:pos x="74" y="680"/>
                    </a:cxn>
                    <a:cxn ang="0">
                      <a:pos x="62" y="820"/>
                    </a:cxn>
                    <a:cxn ang="0">
                      <a:pos x="5" y="1011"/>
                    </a:cxn>
                    <a:cxn ang="0">
                      <a:pos x="16" y="1237"/>
                    </a:cxn>
                    <a:cxn ang="0">
                      <a:pos x="101" y="1406"/>
                    </a:cxn>
                    <a:cxn ang="0">
                      <a:pos x="264" y="1417"/>
                    </a:cxn>
                    <a:cxn ang="0">
                      <a:pos x="276" y="1591"/>
                    </a:cxn>
                    <a:cxn ang="0">
                      <a:pos x="731" y="1681"/>
                    </a:cxn>
                    <a:cxn ang="0">
                      <a:pos x="968" y="1655"/>
                    </a:cxn>
                    <a:cxn ang="0">
                      <a:pos x="1154" y="1631"/>
                    </a:cxn>
                    <a:cxn ang="0">
                      <a:pos x="1283" y="1569"/>
                    </a:cxn>
                    <a:cxn ang="0">
                      <a:pos x="1447" y="1147"/>
                    </a:cxn>
                    <a:cxn ang="0">
                      <a:pos x="1509" y="617"/>
                    </a:cxn>
                    <a:cxn ang="0">
                      <a:pos x="1492" y="398"/>
                    </a:cxn>
                    <a:cxn ang="0">
                      <a:pos x="1417" y="202"/>
                    </a:cxn>
                    <a:cxn ang="0">
                      <a:pos x="1014" y="53"/>
                    </a:cxn>
                    <a:cxn ang="0">
                      <a:pos x="745" y="222"/>
                    </a:cxn>
                    <a:cxn ang="0">
                      <a:pos x="608" y="70"/>
                    </a:cxn>
                    <a:cxn ang="0">
                      <a:pos x="535" y="133"/>
                    </a:cxn>
                  </a:cxnLst>
                  <a:rect l="0" t="0" r="r" b="b"/>
                  <a:pathLst>
                    <a:path w="1518" h="1696">
                      <a:moveTo>
                        <a:pt x="568" y="110"/>
                      </a:moveTo>
                      <a:cubicBezTo>
                        <a:pt x="491" y="130"/>
                        <a:pt x="436" y="199"/>
                        <a:pt x="365" y="239"/>
                      </a:cubicBezTo>
                      <a:cubicBezTo>
                        <a:pt x="303" y="273"/>
                        <a:pt x="246" y="311"/>
                        <a:pt x="185" y="357"/>
                      </a:cubicBezTo>
                      <a:cubicBezTo>
                        <a:pt x="127" y="401"/>
                        <a:pt x="49" y="492"/>
                        <a:pt x="67" y="567"/>
                      </a:cubicBezTo>
                      <a:cubicBezTo>
                        <a:pt x="79" y="619"/>
                        <a:pt x="85" y="626"/>
                        <a:pt x="74" y="680"/>
                      </a:cubicBezTo>
                      <a:cubicBezTo>
                        <a:pt x="65" y="726"/>
                        <a:pt x="69" y="773"/>
                        <a:pt x="62" y="820"/>
                      </a:cubicBezTo>
                      <a:cubicBezTo>
                        <a:pt x="52" y="884"/>
                        <a:pt x="11" y="945"/>
                        <a:pt x="5" y="1011"/>
                      </a:cubicBezTo>
                      <a:cubicBezTo>
                        <a:pt x="0" y="1079"/>
                        <a:pt x="9" y="1168"/>
                        <a:pt x="16" y="1237"/>
                      </a:cubicBezTo>
                      <a:cubicBezTo>
                        <a:pt x="22" y="1288"/>
                        <a:pt x="46" y="1388"/>
                        <a:pt x="101" y="1406"/>
                      </a:cubicBezTo>
                      <a:cubicBezTo>
                        <a:pt x="173" y="1429"/>
                        <a:pt x="202" y="1362"/>
                        <a:pt x="264" y="1417"/>
                      </a:cubicBezTo>
                      <a:cubicBezTo>
                        <a:pt x="255" y="1448"/>
                        <a:pt x="169" y="1479"/>
                        <a:pt x="276" y="1591"/>
                      </a:cubicBezTo>
                      <a:cubicBezTo>
                        <a:pt x="319" y="1637"/>
                        <a:pt x="670" y="1696"/>
                        <a:pt x="731" y="1681"/>
                      </a:cubicBezTo>
                      <a:cubicBezTo>
                        <a:pt x="804" y="1663"/>
                        <a:pt x="915" y="1665"/>
                        <a:pt x="968" y="1655"/>
                      </a:cubicBezTo>
                      <a:cubicBezTo>
                        <a:pt x="1014" y="1646"/>
                        <a:pt x="1154" y="1630"/>
                        <a:pt x="1154" y="1631"/>
                      </a:cubicBezTo>
                      <a:cubicBezTo>
                        <a:pt x="1151" y="1611"/>
                        <a:pt x="1278" y="1590"/>
                        <a:pt x="1283" y="1569"/>
                      </a:cubicBezTo>
                      <a:cubicBezTo>
                        <a:pt x="1362" y="1451"/>
                        <a:pt x="1355" y="1386"/>
                        <a:pt x="1447" y="1147"/>
                      </a:cubicBezTo>
                      <a:cubicBezTo>
                        <a:pt x="1509" y="985"/>
                        <a:pt x="1518" y="806"/>
                        <a:pt x="1509" y="617"/>
                      </a:cubicBezTo>
                      <a:cubicBezTo>
                        <a:pt x="1505" y="543"/>
                        <a:pt x="1492" y="476"/>
                        <a:pt x="1492" y="398"/>
                      </a:cubicBezTo>
                      <a:cubicBezTo>
                        <a:pt x="1492" y="311"/>
                        <a:pt x="1485" y="256"/>
                        <a:pt x="1417" y="202"/>
                      </a:cubicBezTo>
                      <a:cubicBezTo>
                        <a:pt x="1308" y="115"/>
                        <a:pt x="1156" y="67"/>
                        <a:pt x="1014" y="53"/>
                      </a:cubicBezTo>
                      <a:cubicBezTo>
                        <a:pt x="988" y="0"/>
                        <a:pt x="813" y="250"/>
                        <a:pt x="745" y="222"/>
                      </a:cubicBezTo>
                      <a:cubicBezTo>
                        <a:pt x="667" y="189"/>
                        <a:pt x="574" y="100"/>
                        <a:pt x="608" y="70"/>
                      </a:cubicBezTo>
                      <a:cubicBezTo>
                        <a:pt x="588" y="98"/>
                        <a:pt x="551" y="100"/>
                        <a:pt x="535" y="133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0" name="Freeform 97">
                  <a:extLst>
                    <a:ext uri="{FF2B5EF4-FFF2-40B4-BE49-F238E27FC236}">
                      <a16:creationId xmlns:a16="http://schemas.microsoft.com/office/drawing/2014/main" id="{37595155-7616-D3C3-92F4-87B2020C7843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262174" y="2000682"/>
                  <a:ext cx="21191" cy="46172"/>
                </a:xfrm>
                <a:custGeom>
                  <a:avLst/>
                  <a:gdLst/>
                  <a:ahLst/>
                  <a:cxnLst>
                    <a:cxn ang="0">
                      <a:pos x="79" y="17"/>
                    </a:cxn>
                    <a:cxn ang="0">
                      <a:pos x="3" y="131"/>
                    </a:cxn>
                    <a:cxn ang="0">
                      <a:pos x="45" y="227"/>
                    </a:cxn>
                    <a:cxn ang="0">
                      <a:pos x="99" y="21"/>
                    </a:cxn>
                    <a:cxn ang="0">
                      <a:pos x="87" y="0"/>
                    </a:cxn>
                  </a:cxnLst>
                  <a:rect l="0" t="0" r="r" b="b"/>
                  <a:pathLst>
                    <a:path w="104" h="227">
                      <a:moveTo>
                        <a:pt x="79" y="17"/>
                      </a:moveTo>
                      <a:cubicBezTo>
                        <a:pt x="44" y="66"/>
                        <a:pt x="6" y="63"/>
                        <a:pt x="3" y="131"/>
                      </a:cubicBezTo>
                      <a:cubicBezTo>
                        <a:pt x="0" y="185"/>
                        <a:pt x="11" y="194"/>
                        <a:pt x="45" y="227"/>
                      </a:cubicBezTo>
                      <a:cubicBezTo>
                        <a:pt x="42" y="170"/>
                        <a:pt x="3" y="39"/>
                        <a:pt x="99" y="21"/>
                      </a:cubicBezTo>
                      <a:cubicBezTo>
                        <a:pt x="104" y="6"/>
                        <a:pt x="97" y="5"/>
                        <a:pt x="87" y="0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1" name="Freeform 99">
                  <a:extLst>
                    <a:ext uri="{FF2B5EF4-FFF2-40B4-BE49-F238E27FC236}">
                      <a16:creationId xmlns:a16="http://schemas.microsoft.com/office/drawing/2014/main" id="{056F0450-17D7-D4BD-15AC-6B45EF5E519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177065" y="2137218"/>
                  <a:ext cx="205536" cy="44794"/>
                </a:xfrm>
                <a:custGeom>
                  <a:avLst/>
                  <a:gdLst/>
                  <a:ahLst/>
                  <a:cxnLst>
                    <a:cxn ang="0">
                      <a:pos x="37" y="13"/>
                    </a:cxn>
                    <a:cxn ang="0">
                      <a:pos x="132" y="45"/>
                    </a:cxn>
                    <a:cxn ang="0">
                      <a:pos x="245" y="69"/>
                    </a:cxn>
                    <a:cxn ang="0">
                      <a:pos x="470" y="86"/>
                    </a:cxn>
                    <a:cxn ang="0">
                      <a:pos x="735" y="69"/>
                    </a:cxn>
                    <a:cxn ang="0">
                      <a:pos x="976" y="37"/>
                    </a:cxn>
                    <a:cxn ang="0">
                      <a:pos x="986" y="148"/>
                    </a:cxn>
                    <a:cxn ang="0">
                      <a:pos x="842" y="187"/>
                    </a:cxn>
                    <a:cxn ang="0">
                      <a:pos x="577" y="215"/>
                    </a:cxn>
                    <a:cxn ang="0">
                      <a:pos x="311" y="194"/>
                    </a:cxn>
                    <a:cxn ang="0">
                      <a:pos x="183" y="159"/>
                    </a:cxn>
                    <a:cxn ang="0">
                      <a:pos x="29" y="121"/>
                    </a:cxn>
                    <a:cxn ang="0">
                      <a:pos x="14" y="120"/>
                    </a:cxn>
                    <a:cxn ang="0">
                      <a:pos x="3" y="24"/>
                    </a:cxn>
                  </a:cxnLst>
                  <a:rect l="0" t="0" r="r" b="b"/>
                  <a:pathLst>
                    <a:path w="1010" h="220">
                      <a:moveTo>
                        <a:pt x="37" y="13"/>
                      </a:moveTo>
                      <a:cubicBezTo>
                        <a:pt x="73" y="16"/>
                        <a:pt x="98" y="32"/>
                        <a:pt x="132" y="45"/>
                      </a:cubicBezTo>
                      <a:cubicBezTo>
                        <a:pt x="171" y="59"/>
                        <a:pt x="206" y="60"/>
                        <a:pt x="245" y="69"/>
                      </a:cubicBezTo>
                      <a:cubicBezTo>
                        <a:pt x="317" y="84"/>
                        <a:pt x="391" y="82"/>
                        <a:pt x="470" y="86"/>
                      </a:cubicBezTo>
                      <a:cubicBezTo>
                        <a:pt x="563" y="90"/>
                        <a:pt x="652" y="100"/>
                        <a:pt x="735" y="69"/>
                      </a:cubicBezTo>
                      <a:cubicBezTo>
                        <a:pt x="797" y="46"/>
                        <a:pt x="909" y="0"/>
                        <a:pt x="976" y="37"/>
                      </a:cubicBezTo>
                      <a:cubicBezTo>
                        <a:pt x="975" y="87"/>
                        <a:pt x="1010" y="114"/>
                        <a:pt x="986" y="148"/>
                      </a:cubicBezTo>
                      <a:cubicBezTo>
                        <a:pt x="970" y="172"/>
                        <a:pt x="869" y="180"/>
                        <a:pt x="842" y="187"/>
                      </a:cubicBezTo>
                      <a:cubicBezTo>
                        <a:pt x="756" y="211"/>
                        <a:pt x="672" y="215"/>
                        <a:pt x="577" y="215"/>
                      </a:cubicBezTo>
                      <a:cubicBezTo>
                        <a:pt x="485" y="215"/>
                        <a:pt x="395" y="220"/>
                        <a:pt x="311" y="194"/>
                      </a:cubicBezTo>
                      <a:cubicBezTo>
                        <a:pt x="267" y="180"/>
                        <a:pt x="226" y="169"/>
                        <a:pt x="183" y="159"/>
                      </a:cubicBezTo>
                      <a:cubicBezTo>
                        <a:pt x="140" y="150"/>
                        <a:pt x="67" y="141"/>
                        <a:pt x="29" y="121"/>
                      </a:cubicBezTo>
                      <a:cubicBezTo>
                        <a:pt x="18" y="115"/>
                        <a:pt x="26" y="124"/>
                        <a:pt x="14" y="120"/>
                      </a:cubicBezTo>
                      <a:cubicBezTo>
                        <a:pt x="9" y="91"/>
                        <a:pt x="0" y="52"/>
                        <a:pt x="3" y="24"/>
                      </a:cubicBezTo>
                    </a:path>
                  </a:pathLst>
                </a:custGeom>
                <a:solidFill>
                  <a:srgbClr val="0B0C0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2" name="Freeform 100">
                  <a:extLst>
                    <a:ext uri="{FF2B5EF4-FFF2-40B4-BE49-F238E27FC236}">
                      <a16:creationId xmlns:a16="http://schemas.microsoft.com/office/drawing/2014/main" id="{B9457225-6AC5-EE71-69A0-99954A8FC96C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232885" y="2147986"/>
                  <a:ext cx="47982" cy="34629"/>
                </a:xfrm>
                <a:custGeom>
                  <a:avLst/>
                  <a:gdLst/>
                  <a:ahLst/>
                  <a:cxnLst>
                    <a:cxn ang="0">
                      <a:pos x="32" y="131"/>
                    </a:cxn>
                    <a:cxn ang="0">
                      <a:pos x="170" y="141"/>
                    </a:cxn>
                    <a:cxn ang="0">
                      <a:pos x="184" y="39"/>
                    </a:cxn>
                    <a:cxn ang="0">
                      <a:pos x="137" y="26"/>
                    </a:cxn>
                    <a:cxn ang="0">
                      <a:pos x="206" y="20"/>
                    </a:cxn>
                    <a:cxn ang="0">
                      <a:pos x="198" y="152"/>
                    </a:cxn>
                    <a:cxn ang="0">
                      <a:pos x="156" y="168"/>
                    </a:cxn>
                    <a:cxn ang="0">
                      <a:pos x="13" y="151"/>
                    </a:cxn>
                    <a:cxn ang="0">
                      <a:pos x="12" y="40"/>
                    </a:cxn>
                    <a:cxn ang="0">
                      <a:pos x="156" y="13"/>
                    </a:cxn>
                    <a:cxn ang="0">
                      <a:pos x="141" y="37"/>
                    </a:cxn>
                    <a:cxn ang="0">
                      <a:pos x="37" y="61"/>
                    </a:cxn>
                  </a:cxnLst>
                  <a:rect l="0" t="0" r="r" b="b"/>
                  <a:pathLst>
                    <a:path w="236" h="170">
                      <a:moveTo>
                        <a:pt x="32" y="131"/>
                      </a:moveTo>
                      <a:cubicBezTo>
                        <a:pt x="61" y="144"/>
                        <a:pt x="154" y="156"/>
                        <a:pt x="170" y="141"/>
                      </a:cubicBezTo>
                      <a:cubicBezTo>
                        <a:pt x="171" y="124"/>
                        <a:pt x="186" y="58"/>
                        <a:pt x="184" y="39"/>
                      </a:cubicBezTo>
                      <a:cubicBezTo>
                        <a:pt x="164" y="29"/>
                        <a:pt x="137" y="52"/>
                        <a:pt x="137" y="26"/>
                      </a:cubicBezTo>
                      <a:cubicBezTo>
                        <a:pt x="137" y="2"/>
                        <a:pt x="198" y="20"/>
                        <a:pt x="206" y="20"/>
                      </a:cubicBezTo>
                      <a:cubicBezTo>
                        <a:pt x="236" y="20"/>
                        <a:pt x="202" y="124"/>
                        <a:pt x="198" y="152"/>
                      </a:cubicBezTo>
                      <a:cubicBezTo>
                        <a:pt x="195" y="170"/>
                        <a:pt x="180" y="166"/>
                        <a:pt x="156" y="168"/>
                      </a:cubicBezTo>
                      <a:cubicBezTo>
                        <a:pt x="123" y="169"/>
                        <a:pt x="46" y="162"/>
                        <a:pt x="13" y="151"/>
                      </a:cubicBezTo>
                      <a:cubicBezTo>
                        <a:pt x="0" y="147"/>
                        <a:pt x="2" y="88"/>
                        <a:pt x="12" y="40"/>
                      </a:cubicBezTo>
                      <a:cubicBezTo>
                        <a:pt x="20" y="0"/>
                        <a:pt x="123" y="20"/>
                        <a:pt x="156" y="13"/>
                      </a:cubicBezTo>
                      <a:cubicBezTo>
                        <a:pt x="172" y="10"/>
                        <a:pt x="143" y="23"/>
                        <a:pt x="141" y="37"/>
                      </a:cubicBezTo>
                      <a:cubicBezTo>
                        <a:pt x="124" y="38"/>
                        <a:pt x="30" y="30"/>
                        <a:pt x="37" y="61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3" name="Freeform 101">
                  <a:extLst>
                    <a:ext uri="{FF2B5EF4-FFF2-40B4-BE49-F238E27FC236}">
                      <a16:creationId xmlns:a16="http://schemas.microsoft.com/office/drawing/2014/main" id="{B4240654-FF97-D247-321C-772E99EBF6DA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208420" y="1662658"/>
                  <a:ext cx="125941" cy="113364"/>
                </a:xfrm>
                <a:custGeom>
                  <a:avLst/>
                  <a:gdLst/>
                  <a:ahLst/>
                  <a:cxnLst>
                    <a:cxn ang="0">
                      <a:pos x="111" y="540"/>
                    </a:cxn>
                    <a:cxn ang="0">
                      <a:pos x="94" y="541"/>
                    </a:cxn>
                    <a:cxn ang="0">
                      <a:pos x="81" y="432"/>
                    </a:cxn>
                    <a:cxn ang="0">
                      <a:pos x="67" y="390"/>
                    </a:cxn>
                    <a:cxn ang="0">
                      <a:pos x="33" y="348"/>
                    </a:cxn>
                    <a:cxn ang="0">
                      <a:pos x="81" y="145"/>
                    </a:cxn>
                    <a:cxn ang="0">
                      <a:pos x="48" y="144"/>
                    </a:cxn>
                    <a:cxn ang="0">
                      <a:pos x="131" y="76"/>
                    </a:cxn>
                    <a:cxn ang="0">
                      <a:pos x="115" y="57"/>
                    </a:cxn>
                    <a:cxn ang="0">
                      <a:pos x="190" y="34"/>
                    </a:cxn>
                    <a:cxn ang="0">
                      <a:pos x="263" y="1"/>
                    </a:cxn>
                    <a:cxn ang="0">
                      <a:pos x="426" y="51"/>
                    </a:cxn>
                    <a:cxn ang="0">
                      <a:pos x="428" y="27"/>
                    </a:cxn>
                    <a:cxn ang="0">
                      <a:pos x="469" y="77"/>
                    </a:cxn>
                    <a:cxn ang="0">
                      <a:pos x="530" y="110"/>
                    </a:cxn>
                    <a:cxn ang="0">
                      <a:pos x="596" y="229"/>
                    </a:cxn>
                    <a:cxn ang="0">
                      <a:pos x="608" y="388"/>
                    </a:cxn>
                    <a:cxn ang="0">
                      <a:pos x="572" y="557"/>
                    </a:cxn>
                    <a:cxn ang="0">
                      <a:pos x="546" y="457"/>
                    </a:cxn>
                    <a:cxn ang="0">
                      <a:pos x="550" y="313"/>
                    </a:cxn>
                    <a:cxn ang="0">
                      <a:pos x="482" y="216"/>
                    </a:cxn>
                    <a:cxn ang="0">
                      <a:pos x="348" y="216"/>
                    </a:cxn>
                    <a:cxn ang="0">
                      <a:pos x="327" y="191"/>
                    </a:cxn>
                    <a:cxn ang="0">
                      <a:pos x="334" y="228"/>
                    </a:cxn>
                    <a:cxn ang="0">
                      <a:pos x="250" y="188"/>
                    </a:cxn>
                    <a:cxn ang="0">
                      <a:pos x="179" y="230"/>
                    </a:cxn>
                    <a:cxn ang="0">
                      <a:pos x="127" y="322"/>
                    </a:cxn>
                    <a:cxn ang="0">
                      <a:pos x="123" y="377"/>
                    </a:cxn>
                    <a:cxn ang="0">
                      <a:pos x="111" y="426"/>
                    </a:cxn>
                    <a:cxn ang="0">
                      <a:pos x="111" y="540"/>
                    </a:cxn>
                  </a:cxnLst>
                  <a:rect l="0" t="0" r="r" b="b"/>
                  <a:pathLst>
                    <a:path w="619" h="557">
                      <a:moveTo>
                        <a:pt x="111" y="540"/>
                      </a:moveTo>
                      <a:cubicBezTo>
                        <a:pt x="85" y="549"/>
                        <a:pt x="102" y="543"/>
                        <a:pt x="94" y="541"/>
                      </a:cubicBezTo>
                      <a:cubicBezTo>
                        <a:pt x="82" y="499"/>
                        <a:pt x="79" y="474"/>
                        <a:pt x="81" y="432"/>
                      </a:cubicBezTo>
                      <a:cubicBezTo>
                        <a:pt x="82" y="415"/>
                        <a:pt x="95" y="378"/>
                        <a:pt x="67" y="390"/>
                      </a:cubicBezTo>
                      <a:cubicBezTo>
                        <a:pt x="56" y="395"/>
                        <a:pt x="44" y="366"/>
                        <a:pt x="33" y="348"/>
                      </a:cubicBezTo>
                      <a:cubicBezTo>
                        <a:pt x="0" y="293"/>
                        <a:pt x="48" y="189"/>
                        <a:pt x="81" y="145"/>
                      </a:cubicBezTo>
                      <a:cubicBezTo>
                        <a:pt x="71" y="147"/>
                        <a:pt x="58" y="142"/>
                        <a:pt x="48" y="144"/>
                      </a:cubicBezTo>
                      <a:cubicBezTo>
                        <a:pt x="52" y="107"/>
                        <a:pt x="97" y="82"/>
                        <a:pt x="131" y="76"/>
                      </a:cubicBezTo>
                      <a:cubicBezTo>
                        <a:pt x="125" y="71"/>
                        <a:pt x="121" y="61"/>
                        <a:pt x="115" y="57"/>
                      </a:cubicBezTo>
                      <a:cubicBezTo>
                        <a:pt x="142" y="51"/>
                        <a:pt x="168" y="47"/>
                        <a:pt x="190" y="34"/>
                      </a:cubicBezTo>
                      <a:cubicBezTo>
                        <a:pt x="220" y="15"/>
                        <a:pt x="222" y="1"/>
                        <a:pt x="263" y="1"/>
                      </a:cubicBezTo>
                      <a:cubicBezTo>
                        <a:pt x="327" y="0"/>
                        <a:pt x="377" y="13"/>
                        <a:pt x="426" y="51"/>
                      </a:cubicBezTo>
                      <a:cubicBezTo>
                        <a:pt x="426" y="44"/>
                        <a:pt x="429" y="34"/>
                        <a:pt x="428" y="27"/>
                      </a:cubicBezTo>
                      <a:cubicBezTo>
                        <a:pt x="443" y="40"/>
                        <a:pt x="453" y="63"/>
                        <a:pt x="469" y="77"/>
                      </a:cubicBezTo>
                      <a:cubicBezTo>
                        <a:pt x="489" y="96"/>
                        <a:pt x="509" y="94"/>
                        <a:pt x="530" y="110"/>
                      </a:cubicBezTo>
                      <a:cubicBezTo>
                        <a:pt x="558" y="130"/>
                        <a:pt x="581" y="197"/>
                        <a:pt x="596" y="229"/>
                      </a:cubicBezTo>
                      <a:cubicBezTo>
                        <a:pt x="617" y="274"/>
                        <a:pt x="619" y="337"/>
                        <a:pt x="608" y="388"/>
                      </a:cubicBezTo>
                      <a:cubicBezTo>
                        <a:pt x="599" y="429"/>
                        <a:pt x="611" y="534"/>
                        <a:pt x="572" y="557"/>
                      </a:cubicBezTo>
                      <a:cubicBezTo>
                        <a:pt x="575" y="530"/>
                        <a:pt x="547" y="490"/>
                        <a:pt x="546" y="457"/>
                      </a:cubicBezTo>
                      <a:cubicBezTo>
                        <a:pt x="544" y="409"/>
                        <a:pt x="556" y="362"/>
                        <a:pt x="550" y="313"/>
                      </a:cubicBezTo>
                      <a:cubicBezTo>
                        <a:pt x="545" y="273"/>
                        <a:pt x="525" y="227"/>
                        <a:pt x="482" y="216"/>
                      </a:cubicBezTo>
                      <a:cubicBezTo>
                        <a:pt x="438" y="205"/>
                        <a:pt x="391" y="230"/>
                        <a:pt x="348" y="216"/>
                      </a:cubicBezTo>
                      <a:cubicBezTo>
                        <a:pt x="343" y="205"/>
                        <a:pt x="333" y="200"/>
                        <a:pt x="327" y="191"/>
                      </a:cubicBezTo>
                      <a:cubicBezTo>
                        <a:pt x="328" y="206"/>
                        <a:pt x="326" y="217"/>
                        <a:pt x="334" y="228"/>
                      </a:cubicBezTo>
                      <a:cubicBezTo>
                        <a:pt x="306" y="232"/>
                        <a:pt x="273" y="204"/>
                        <a:pt x="250" y="188"/>
                      </a:cubicBezTo>
                      <a:cubicBezTo>
                        <a:pt x="267" y="225"/>
                        <a:pt x="201" y="212"/>
                        <a:pt x="179" y="230"/>
                      </a:cubicBezTo>
                      <a:cubicBezTo>
                        <a:pt x="152" y="252"/>
                        <a:pt x="134" y="290"/>
                        <a:pt x="127" y="322"/>
                      </a:cubicBezTo>
                      <a:cubicBezTo>
                        <a:pt x="124" y="339"/>
                        <a:pt x="130" y="360"/>
                        <a:pt x="123" y="377"/>
                      </a:cubicBezTo>
                      <a:cubicBezTo>
                        <a:pt x="116" y="396"/>
                        <a:pt x="116" y="408"/>
                        <a:pt x="111" y="426"/>
                      </a:cubicBezTo>
                      <a:cubicBezTo>
                        <a:pt x="102" y="466"/>
                        <a:pt x="123" y="521"/>
                        <a:pt x="111" y="540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4" name="Freeform 104">
                  <a:extLst>
                    <a:ext uri="{FF2B5EF4-FFF2-40B4-BE49-F238E27FC236}">
                      <a16:creationId xmlns:a16="http://schemas.microsoft.com/office/drawing/2014/main" id="{0F0138F0-580E-4379-435C-6B23FBE9D45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126068" y="2082518"/>
                  <a:ext cx="38850" cy="24809"/>
                </a:xfrm>
                <a:custGeom>
                  <a:avLst/>
                  <a:gdLst/>
                  <a:ahLst/>
                  <a:cxnLst>
                    <a:cxn ang="0">
                      <a:pos x="0" y="6"/>
                    </a:cxn>
                    <a:cxn ang="0">
                      <a:pos x="191" y="83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91" h="122">
                      <a:moveTo>
                        <a:pt x="0" y="6"/>
                      </a:moveTo>
                      <a:cubicBezTo>
                        <a:pt x="46" y="112"/>
                        <a:pt x="71" y="122"/>
                        <a:pt x="191" y="83"/>
                      </a:cubicBezTo>
                      <a:cubicBezTo>
                        <a:pt x="131" y="41"/>
                        <a:pt x="34" y="99"/>
                        <a:pt x="0" y="0"/>
                      </a:cubicBezTo>
                    </a:path>
                  </a:pathLst>
                </a:custGeom>
                <a:solidFill>
                  <a:srgbClr val="C3D3D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5" name="Freeform 106">
                  <a:extLst>
                    <a:ext uri="{FF2B5EF4-FFF2-40B4-BE49-F238E27FC236}">
                      <a16:creationId xmlns:a16="http://schemas.microsoft.com/office/drawing/2014/main" id="{498B274D-3D46-D3BB-BF9F-99C0EEBA3DB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208679" y="2033847"/>
                  <a:ext cx="103974" cy="53495"/>
                </a:xfrm>
                <a:custGeom>
                  <a:avLst/>
                  <a:gdLst/>
                  <a:ahLst/>
                  <a:cxnLst>
                    <a:cxn ang="0">
                      <a:pos x="45" y="8"/>
                    </a:cxn>
                    <a:cxn ang="0">
                      <a:pos x="249" y="97"/>
                    </a:cxn>
                    <a:cxn ang="0">
                      <a:pos x="511" y="195"/>
                    </a:cxn>
                    <a:cxn ang="0">
                      <a:pos x="394" y="176"/>
                    </a:cxn>
                    <a:cxn ang="0">
                      <a:pos x="252" y="117"/>
                    </a:cxn>
                    <a:cxn ang="0">
                      <a:pos x="0" y="3"/>
                    </a:cxn>
                  </a:cxnLst>
                  <a:rect l="0" t="0" r="r" b="b"/>
                  <a:pathLst>
                    <a:path w="511" h="263">
                      <a:moveTo>
                        <a:pt x="45" y="8"/>
                      </a:moveTo>
                      <a:cubicBezTo>
                        <a:pt x="120" y="0"/>
                        <a:pt x="186" y="70"/>
                        <a:pt x="249" y="97"/>
                      </a:cubicBezTo>
                      <a:cubicBezTo>
                        <a:pt x="327" y="130"/>
                        <a:pt x="427" y="177"/>
                        <a:pt x="511" y="195"/>
                      </a:cubicBezTo>
                      <a:cubicBezTo>
                        <a:pt x="494" y="263"/>
                        <a:pt x="420" y="190"/>
                        <a:pt x="394" y="176"/>
                      </a:cubicBezTo>
                      <a:cubicBezTo>
                        <a:pt x="349" y="152"/>
                        <a:pt x="299" y="136"/>
                        <a:pt x="252" y="117"/>
                      </a:cubicBezTo>
                      <a:cubicBezTo>
                        <a:pt x="166" y="82"/>
                        <a:pt x="61" y="69"/>
                        <a:pt x="0" y="3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6" name="Freeform 107">
                  <a:extLst>
                    <a:ext uri="{FF2B5EF4-FFF2-40B4-BE49-F238E27FC236}">
                      <a16:creationId xmlns:a16="http://schemas.microsoft.com/office/drawing/2014/main" id="{26C52758-5346-AF65-626A-2FF0BA8C487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237709" y="1851311"/>
                  <a:ext cx="87349" cy="42554"/>
                </a:xfrm>
                <a:custGeom>
                  <a:avLst/>
                  <a:gdLst/>
                  <a:ahLst/>
                  <a:cxnLst>
                    <a:cxn ang="0">
                      <a:pos x="51" y="147"/>
                    </a:cxn>
                    <a:cxn ang="0">
                      <a:pos x="46" y="209"/>
                    </a:cxn>
                    <a:cxn ang="0">
                      <a:pos x="103" y="160"/>
                    </a:cxn>
                    <a:cxn ang="0">
                      <a:pos x="178" y="177"/>
                    </a:cxn>
                    <a:cxn ang="0">
                      <a:pos x="220" y="172"/>
                    </a:cxn>
                    <a:cxn ang="0">
                      <a:pos x="254" y="161"/>
                    </a:cxn>
                    <a:cxn ang="0">
                      <a:pos x="309" y="192"/>
                    </a:cxn>
                    <a:cxn ang="0">
                      <a:pos x="309" y="122"/>
                    </a:cxn>
                    <a:cxn ang="0">
                      <a:pos x="394" y="23"/>
                    </a:cxn>
                    <a:cxn ang="0">
                      <a:pos x="262" y="71"/>
                    </a:cxn>
                    <a:cxn ang="0">
                      <a:pos x="106" y="63"/>
                    </a:cxn>
                    <a:cxn ang="0">
                      <a:pos x="14" y="54"/>
                    </a:cxn>
                    <a:cxn ang="0">
                      <a:pos x="47" y="109"/>
                    </a:cxn>
                  </a:cxnLst>
                  <a:rect l="0" t="0" r="r" b="b"/>
                  <a:pathLst>
                    <a:path w="429" h="209">
                      <a:moveTo>
                        <a:pt x="51" y="147"/>
                      </a:moveTo>
                      <a:cubicBezTo>
                        <a:pt x="51" y="168"/>
                        <a:pt x="52" y="189"/>
                        <a:pt x="46" y="209"/>
                      </a:cubicBezTo>
                      <a:cubicBezTo>
                        <a:pt x="56" y="199"/>
                        <a:pt x="91" y="163"/>
                        <a:pt x="103" y="160"/>
                      </a:cubicBezTo>
                      <a:cubicBezTo>
                        <a:pt x="123" y="156"/>
                        <a:pt x="152" y="177"/>
                        <a:pt x="178" y="177"/>
                      </a:cubicBezTo>
                      <a:cubicBezTo>
                        <a:pt x="193" y="177"/>
                        <a:pt x="206" y="175"/>
                        <a:pt x="220" y="172"/>
                      </a:cubicBezTo>
                      <a:cubicBezTo>
                        <a:pt x="224" y="172"/>
                        <a:pt x="260" y="161"/>
                        <a:pt x="254" y="161"/>
                      </a:cubicBezTo>
                      <a:cubicBezTo>
                        <a:pt x="281" y="162"/>
                        <a:pt x="280" y="184"/>
                        <a:pt x="309" y="192"/>
                      </a:cubicBezTo>
                      <a:cubicBezTo>
                        <a:pt x="308" y="169"/>
                        <a:pt x="308" y="145"/>
                        <a:pt x="309" y="122"/>
                      </a:cubicBezTo>
                      <a:cubicBezTo>
                        <a:pt x="341" y="127"/>
                        <a:pt x="429" y="56"/>
                        <a:pt x="394" y="23"/>
                      </a:cubicBezTo>
                      <a:cubicBezTo>
                        <a:pt x="369" y="0"/>
                        <a:pt x="289" y="64"/>
                        <a:pt x="262" y="71"/>
                      </a:cubicBezTo>
                      <a:cubicBezTo>
                        <a:pt x="212" y="84"/>
                        <a:pt x="153" y="86"/>
                        <a:pt x="106" y="63"/>
                      </a:cubicBezTo>
                      <a:cubicBezTo>
                        <a:pt x="86" y="53"/>
                        <a:pt x="32" y="18"/>
                        <a:pt x="14" y="54"/>
                      </a:cubicBezTo>
                      <a:cubicBezTo>
                        <a:pt x="0" y="81"/>
                        <a:pt x="33" y="99"/>
                        <a:pt x="47" y="109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7" name="Freeform 108">
                  <a:extLst>
                    <a:ext uri="{FF2B5EF4-FFF2-40B4-BE49-F238E27FC236}">
                      <a16:creationId xmlns:a16="http://schemas.microsoft.com/office/drawing/2014/main" id="{69F07DBF-C53B-76CE-BDCF-18C4E9B45B78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249941" y="1879651"/>
                  <a:ext cx="41693" cy="125941"/>
                </a:xfrm>
                <a:custGeom>
                  <a:avLst/>
                  <a:gdLst/>
                  <a:ahLst/>
                  <a:cxnLst>
                    <a:cxn ang="0">
                      <a:pos x="181" y="8"/>
                    </a:cxn>
                    <a:cxn ang="0">
                      <a:pos x="160" y="135"/>
                    </a:cxn>
                    <a:cxn ang="0">
                      <a:pos x="184" y="283"/>
                    </a:cxn>
                    <a:cxn ang="0">
                      <a:pos x="177" y="607"/>
                    </a:cxn>
                    <a:cxn ang="0">
                      <a:pos x="89" y="578"/>
                    </a:cxn>
                    <a:cxn ang="0">
                      <a:pos x="80" y="359"/>
                    </a:cxn>
                    <a:cxn ang="0">
                      <a:pos x="89" y="142"/>
                    </a:cxn>
                    <a:cxn ang="0">
                      <a:pos x="160" y="0"/>
                    </a:cxn>
                  </a:cxnLst>
                  <a:rect l="0" t="0" r="r" b="b"/>
                  <a:pathLst>
                    <a:path w="205" h="619">
                      <a:moveTo>
                        <a:pt x="181" y="8"/>
                      </a:moveTo>
                      <a:cubicBezTo>
                        <a:pt x="205" y="54"/>
                        <a:pt x="155" y="85"/>
                        <a:pt x="160" y="135"/>
                      </a:cubicBezTo>
                      <a:cubicBezTo>
                        <a:pt x="164" y="182"/>
                        <a:pt x="179" y="232"/>
                        <a:pt x="184" y="283"/>
                      </a:cubicBezTo>
                      <a:cubicBezTo>
                        <a:pt x="194" y="382"/>
                        <a:pt x="205" y="514"/>
                        <a:pt x="177" y="607"/>
                      </a:cubicBezTo>
                      <a:cubicBezTo>
                        <a:pt x="200" y="619"/>
                        <a:pt x="122" y="584"/>
                        <a:pt x="89" y="578"/>
                      </a:cubicBezTo>
                      <a:cubicBezTo>
                        <a:pt x="0" y="563"/>
                        <a:pt x="72" y="442"/>
                        <a:pt x="80" y="359"/>
                      </a:cubicBezTo>
                      <a:cubicBezTo>
                        <a:pt x="86" y="286"/>
                        <a:pt x="78" y="214"/>
                        <a:pt x="89" y="142"/>
                      </a:cubicBezTo>
                      <a:cubicBezTo>
                        <a:pt x="96" y="92"/>
                        <a:pt x="103" y="15"/>
                        <a:pt x="160" y="0"/>
                      </a:cubicBezTo>
                    </a:path>
                  </a:pathLst>
                </a:custGeom>
                <a:solidFill>
                  <a:srgbClr val="C3D3D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8" name="Freeform 109">
                  <a:extLst>
                    <a:ext uri="{FF2B5EF4-FFF2-40B4-BE49-F238E27FC236}">
                      <a16:creationId xmlns:a16="http://schemas.microsoft.com/office/drawing/2014/main" id="{ACF8677A-2995-B7D5-3938-E920D5149D8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238570" y="2080623"/>
                  <a:ext cx="51858" cy="65985"/>
                </a:xfrm>
                <a:custGeom>
                  <a:avLst/>
                  <a:gdLst/>
                  <a:ahLst/>
                  <a:cxnLst>
                    <a:cxn ang="0">
                      <a:pos x="26" y="291"/>
                    </a:cxn>
                    <a:cxn ang="0">
                      <a:pos x="22" y="324"/>
                    </a:cxn>
                    <a:cxn ang="0">
                      <a:pos x="203" y="218"/>
                    </a:cxn>
                    <a:cxn ang="0">
                      <a:pos x="241" y="118"/>
                    </a:cxn>
                    <a:cxn ang="0">
                      <a:pos x="249" y="1"/>
                    </a:cxn>
                    <a:cxn ang="0">
                      <a:pos x="119" y="151"/>
                    </a:cxn>
                    <a:cxn ang="0">
                      <a:pos x="0" y="308"/>
                    </a:cxn>
                  </a:cxnLst>
                  <a:rect l="0" t="0" r="r" b="b"/>
                  <a:pathLst>
                    <a:path w="255" h="324">
                      <a:moveTo>
                        <a:pt x="26" y="291"/>
                      </a:moveTo>
                      <a:cubicBezTo>
                        <a:pt x="22" y="301"/>
                        <a:pt x="23" y="314"/>
                        <a:pt x="22" y="324"/>
                      </a:cubicBezTo>
                      <a:cubicBezTo>
                        <a:pt x="74" y="321"/>
                        <a:pt x="165" y="255"/>
                        <a:pt x="203" y="218"/>
                      </a:cubicBezTo>
                      <a:cubicBezTo>
                        <a:pt x="237" y="187"/>
                        <a:pt x="239" y="163"/>
                        <a:pt x="241" y="118"/>
                      </a:cubicBezTo>
                      <a:cubicBezTo>
                        <a:pt x="243" y="81"/>
                        <a:pt x="255" y="36"/>
                        <a:pt x="249" y="1"/>
                      </a:cubicBezTo>
                      <a:cubicBezTo>
                        <a:pt x="195" y="0"/>
                        <a:pt x="144" y="111"/>
                        <a:pt x="119" y="151"/>
                      </a:cubicBezTo>
                      <a:cubicBezTo>
                        <a:pt x="83" y="207"/>
                        <a:pt x="30" y="254"/>
                        <a:pt x="0" y="308"/>
                      </a:cubicBezTo>
                    </a:path>
                  </a:pathLst>
                </a:custGeom>
                <a:solidFill>
                  <a:srgbClr val="C3D3D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9" name="Freeform 111">
                  <a:extLst>
                    <a:ext uri="{FF2B5EF4-FFF2-40B4-BE49-F238E27FC236}">
                      <a16:creationId xmlns:a16="http://schemas.microsoft.com/office/drawing/2014/main" id="{57C47E6F-3E66-7AB2-615D-B2B17659FB8A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230645" y="1858633"/>
                  <a:ext cx="68311" cy="146357"/>
                </a:xfrm>
                <a:custGeom>
                  <a:avLst/>
                  <a:gdLst/>
                  <a:ahLst/>
                  <a:cxnLst>
                    <a:cxn ang="0">
                      <a:pos x="173" y="120"/>
                    </a:cxn>
                    <a:cxn ang="0">
                      <a:pos x="146" y="37"/>
                    </a:cxn>
                    <a:cxn ang="0">
                      <a:pos x="287" y="110"/>
                    </a:cxn>
                    <a:cxn ang="0">
                      <a:pos x="246" y="222"/>
                    </a:cxn>
                    <a:cxn ang="0">
                      <a:pos x="263" y="351"/>
                    </a:cxn>
                    <a:cxn ang="0">
                      <a:pos x="269" y="650"/>
                    </a:cxn>
                    <a:cxn ang="0">
                      <a:pos x="207" y="701"/>
                    </a:cxn>
                    <a:cxn ang="0">
                      <a:pos x="89" y="672"/>
                    </a:cxn>
                    <a:cxn ang="0">
                      <a:pos x="5" y="660"/>
                    </a:cxn>
                    <a:cxn ang="0">
                      <a:pos x="44" y="362"/>
                    </a:cxn>
                    <a:cxn ang="0">
                      <a:pos x="173" y="120"/>
                    </a:cxn>
                  </a:cxnLst>
                  <a:rect l="0" t="0" r="r" b="b"/>
                  <a:pathLst>
                    <a:path w="336" h="719">
                      <a:moveTo>
                        <a:pt x="173" y="120"/>
                      </a:moveTo>
                      <a:cubicBezTo>
                        <a:pt x="153" y="99"/>
                        <a:pt x="142" y="70"/>
                        <a:pt x="146" y="37"/>
                      </a:cubicBezTo>
                      <a:cubicBezTo>
                        <a:pt x="218" y="0"/>
                        <a:pt x="336" y="3"/>
                        <a:pt x="287" y="110"/>
                      </a:cubicBezTo>
                      <a:cubicBezTo>
                        <a:pt x="268" y="154"/>
                        <a:pt x="242" y="168"/>
                        <a:pt x="246" y="222"/>
                      </a:cubicBezTo>
                      <a:cubicBezTo>
                        <a:pt x="249" y="265"/>
                        <a:pt x="263" y="304"/>
                        <a:pt x="263" y="351"/>
                      </a:cubicBezTo>
                      <a:cubicBezTo>
                        <a:pt x="263" y="452"/>
                        <a:pt x="269" y="550"/>
                        <a:pt x="269" y="650"/>
                      </a:cubicBezTo>
                      <a:cubicBezTo>
                        <a:pt x="269" y="716"/>
                        <a:pt x="265" y="719"/>
                        <a:pt x="207" y="701"/>
                      </a:cubicBezTo>
                      <a:cubicBezTo>
                        <a:pt x="168" y="688"/>
                        <a:pt x="130" y="681"/>
                        <a:pt x="89" y="672"/>
                      </a:cubicBezTo>
                      <a:cubicBezTo>
                        <a:pt x="61" y="666"/>
                        <a:pt x="34" y="663"/>
                        <a:pt x="5" y="660"/>
                      </a:cubicBezTo>
                      <a:cubicBezTo>
                        <a:pt x="0" y="563"/>
                        <a:pt x="10" y="449"/>
                        <a:pt x="44" y="362"/>
                      </a:cubicBezTo>
                      <a:cubicBezTo>
                        <a:pt x="72" y="289"/>
                        <a:pt x="189" y="204"/>
                        <a:pt x="173" y="120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0" name="Freeform 112">
                  <a:extLst>
                    <a:ext uri="{FF2B5EF4-FFF2-40B4-BE49-F238E27FC236}">
                      <a16:creationId xmlns:a16="http://schemas.microsoft.com/office/drawing/2014/main" id="{81664CA6-67ED-E95D-F4D9-C8F83416263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214106" y="2072095"/>
                  <a:ext cx="72704" cy="74083"/>
                </a:xfrm>
                <a:custGeom>
                  <a:avLst/>
                  <a:gdLst/>
                  <a:ahLst/>
                  <a:cxnLst>
                    <a:cxn ang="0">
                      <a:pos x="66" y="53"/>
                    </a:cxn>
                    <a:cxn ang="0">
                      <a:pos x="28" y="270"/>
                    </a:cxn>
                    <a:cxn ang="0">
                      <a:pos x="121" y="364"/>
                    </a:cxn>
                    <a:cxn ang="0">
                      <a:pos x="323" y="227"/>
                    </a:cxn>
                    <a:cxn ang="0">
                      <a:pos x="343" y="0"/>
                    </a:cxn>
                    <a:cxn ang="0">
                      <a:pos x="66" y="53"/>
                    </a:cxn>
                  </a:cxnLst>
                  <a:rect l="0" t="0" r="r" b="b"/>
                  <a:pathLst>
                    <a:path w="357" h="364">
                      <a:moveTo>
                        <a:pt x="66" y="53"/>
                      </a:moveTo>
                      <a:cubicBezTo>
                        <a:pt x="73" y="113"/>
                        <a:pt x="0" y="234"/>
                        <a:pt x="28" y="270"/>
                      </a:cubicBezTo>
                      <a:cubicBezTo>
                        <a:pt x="56" y="307"/>
                        <a:pt x="103" y="349"/>
                        <a:pt x="121" y="364"/>
                      </a:cubicBezTo>
                      <a:cubicBezTo>
                        <a:pt x="121" y="364"/>
                        <a:pt x="302" y="256"/>
                        <a:pt x="323" y="227"/>
                      </a:cubicBezTo>
                      <a:cubicBezTo>
                        <a:pt x="357" y="182"/>
                        <a:pt x="346" y="58"/>
                        <a:pt x="343" y="0"/>
                      </a:cubicBezTo>
                      <a:cubicBezTo>
                        <a:pt x="241" y="17"/>
                        <a:pt x="183" y="36"/>
                        <a:pt x="66" y="53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1" name="Freeform 113">
                  <a:extLst>
                    <a:ext uri="{FF2B5EF4-FFF2-40B4-BE49-F238E27FC236}">
                      <a16:creationId xmlns:a16="http://schemas.microsoft.com/office/drawing/2014/main" id="{B4337631-C1B5-6DDD-0E55-A149AD0CD9D9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234091" y="1827104"/>
                  <a:ext cx="34371" cy="66157"/>
                </a:xfrm>
                <a:custGeom>
                  <a:avLst/>
                  <a:gdLst/>
                  <a:ahLst/>
                  <a:cxnLst>
                    <a:cxn ang="0">
                      <a:pos x="62" y="0"/>
                    </a:cxn>
                    <a:cxn ang="0">
                      <a:pos x="95" y="84"/>
                    </a:cxn>
                    <a:cxn ang="0">
                      <a:pos x="167" y="164"/>
                    </a:cxn>
                    <a:cxn ang="0">
                      <a:pos x="42" y="325"/>
                    </a:cxn>
                    <a:cxn ang="0">
                      <a:pos x="62" y="0"/>
                    </a:cxn>
                  </a:cxnLst>
                  <a:rect l="0" t="0" r="r" b="b"/>
                  <a:pathLst>
                    <a:path w="169" h="325">
                      <a:moveTo>
                        <a:pt x="62" y="0"/>
                      </a:moveTo>
                      <a:cubicBezTo>
                        <a:pt x="66" y="35"/>
                        <a:pt x="73" y="58"/>
                        <a:pt x="95" y="84"/>
                      </a:cubicBezTo>
                      <a:cubicBezTo>
                        <a:pt x="105" y="97"/>
                        <a:pt x="169" y="155"/>
                        <a:pt x="167" y="164"/>
                      </a:cubicBezTo>
                      <a:cubicBezTo>
                        <a:pt x="161" y="183"/>
                        <a:pt x="63" y="289"/>
                        <a:pt x="42" y="325"/>
                      </a:cubicBezTo>
                      <a:cubicBezTo>
                        <a:pt x="0" y="295"/>
                        <a:pt x="10" y="21"/>
                        <a:pt x="62" y="0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2" name="Freeform 114">
                  <a:extLst>
                    <a:ext uri="{FF2B5EF4-FFF2-40B4-BE49-F238E27FC236}">
                      <a16:creationId xmlns:a16="http://schemas.microsoft.com/office/drawing/2014/main" id="{EC91B7BB-26E8-C284-71B7-06C8C4189CE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273975" y="1818318"/>
                  <a:ext cx="55734" cy="64779"/>
                </a:xfrm>
                <a:custGeom>
                  <a:avLst/>
                  <a:gdLst/>
                  <a:ahLst/>
                  <a:cxnLst>
                    <a:cxn ang="0">
                      <a:pos x="0" y="206"/>
                    </a:cxn>
                    <a:cxn ang="0">
                      <a:pos x="152" y="318"/>
                    </a:cxn>
                    <a:cxn ang="0">
                      <a:pos x="246" y="132"/>
                    </a:cxn>
                    <a:cxn ang="0">
                      <a:pos x="206" y="0"/>
                    </a:cxn>
                    <a:cxn ang="0">
                      <a:pos x="0" y="206"/>
                    </a:cxn>
                  </a:cxnLst>
                  <a:rect l="0" t="0" r="r" b="b"/>
                  <a:pathLst>
                    <a:path w="274" h="318">
                      <a:moveTo>
                        <a:pt x="0" y="206"/>
                      </a:moveTo>
                      <a:cubicBezTo>
                        <a:pt x="43" y="235"/>
                        <a:pt x="108" y="288"/>
                        <a:pt x="152" y="318"/>
                      </a:cubicBezTo>
                      <a:cubicBezTo>
                        <a:pt x="181" y="255"/>
                        <a:pt x="222" y="196"/>
                        <a:pt x="246" y="132"/>
                      </a:cubicBezTo>
                      <a:cubicBezTo>
                        <a:pt x="273" y="61"/>
                        <a:pt x="274" y="51"/>
                        <a:pt x="206" y="0"/>
                      </a:cubicBezTo>
                      <a:cubicBezTo>
                        <a:pt x="166" y="79"/>
                        <a:pt x="89" y="176"/>
                        <a:pt x="0" y="206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3" name="Freeform 115">
                  <a:extLst>
                    <a:ext uri="{FF2B5EF4-FFF2-40B4-BE49-F238E27FC236}">
                      <a16:creationId xmlns:a16="http://schemas.microsoft.com/office/drawing/2014/main" id="{24758AB9-65DB-9A70-AB5D-ECF27A8FBA0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183439" y="1922120"/>
                  <a:ext cx="17487" cy="100356"/>
                </a:xfrm>
                <a:custGeom>
                  <a:avLst/>
                  <a:gdLst/>
                  <a:ahLst/>
                  <a:cxnLst>
                    <a:cxn ang="0">
                      <a:pos x="84" y="355"/>
                    </a:cxn>
                    <a:cxn ang="0">
                      <a:pos x="62" y="283"/>
                    </a:cxn>
                    <a:cxn ang="0">
                      <a:pos x="56" y="186"/>
                    </a:cxn>
                    <a:cxn ang="0">
                      <a:pos x="39" y="0"/>
                    </a:cxn>
                    <a:cxn ang="0">
                      <a:pos x="28" y="298"/>
                    </a:cxn>
                    <a:cxn ang="0">
                      <a:pos x="22" y="446"/>
                    </a:cxn>
                    <a:cxn ang="0">
                      <a:pos x="79" y="349"/>
                    </a:cxn>
                  </a:cxnLst>
                  <a:rect l="0" t="0" r="r" b="b"/>
                  <a:pathLst>
                    <a:path w="86" h="493">
                      <a:moveTo>
                        <a:pt x="84" y="355"/>
                      </a:moveTo>
                      <a:cubicBezTo>
                        <a:pt x="86" y="322"/>
                        <a:pt x="68" y="310"/>
                        <a:pt x="62" y="283"/>
                      </a:cubicBezTo>
                      <a:cubicBezTo>
                        <a:pt x="57" y="259"/>
                        <a:pt x="58" y="217"/>
                        <a:pt x="56" y="186"/>
                      </a:cubicBezTo>
                      <a:cubicBezTo>
                        <a:pt x="54" y="132"/>
                        <a:pt x="72" y="37"/>
                        <a:pt x="39" y="0"/>
                      </a:cubicBezTo>
                      <a:cubicBezTo>
                        <a:pt x="6" y="91"/>
                        <a:pt x="23" y="203"/>
                        <a:pt x="28" y="298"/>
                      </a:cubicBezTo>
                      <a:cubicBezTo>
                        <a:pt x="30" y="331"/>
                        <a:pt x="0" y="422"/>
                        <a:pt x="22" y="446"/>
                      </a:cubicBezTo>
                      <a:cubicBezTo>
                        <a:pt x="64" y="493"/>
                        <a:pt x="83" y="381"/>
                        <a:pt x="79" y="349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4" name="Freeform 116">
                  <a:extLst>
                    <a:ext uri="{FF2B5EF4-FFF2-40B4-BE49-F238E27FC236}">
                      <a16:creationId xmlns:a16="http://schemas.microsoft.com/office/drawing/2014/main" id="{6EFD49D0-F487-87F8-AC4F-75AFF0F75E18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332380" y="1896105"/>
                  <a:ext cx="40315" cy="95791"/>
                </a:xfrm>
                <a:custGeom>
                  <a:avLst/>
                  <a:gdLst/>
                  <a:ahLst/>
                  <a:cxnLst>
                    <a:cxn ang="0">
                      <a:pos x="51" y="415"/>
                    </a:cxn>
                    <a:cxn ang="0">
                      <a:pos x="101" y="195"/>
                    </a:cxn>
                    <a:cxn ang="0">
                      <a:pos x="198" y="0"/>
                    </a:cxn>
                    <a:cxn ang="0">
                      <a:pos x="84" y="201"/>
                    </a:cxn>
                    <a:cxn ang="0">
                      <a:pos x="12" y="420"/>
                    </a:cxn>
                    <a:cxn ang="0">
                      <a:pos x="73" y="426"/>
                    </a:cxn>
                  </a:cxnLst>
                  <a:rect l="0" t="0" r="r" b="b"/>
                  <a:pathLst>
                    <a:path w="198" h="471">
                      <a:moveTo>
                        <a:pt x="51" y="415"/>
                      </a:moveTo>
                      <a:cubicBezTo>
                        <a:pt x="95" y="346"/>
                        <a:pt x="66" y="265"/>
                        <a:pt x="101" y="195"/>
                      </a:cubicBezTo>
                      <a:cubicBezTo>
                        <a:pt x="135" y="128"/>
                        <a:pt x="176" y="73"/>
                        <a:pt x="198" y="0"/>
                      </a:cubicBezTo>
                      <a:cubicBezTo>
                        <a:pt x="139" y="59"/>
                        <a:pt x="110" y="125"/>
                        <a:pt x="84" y="201"/>
                      </a:cubicBezTo>
                      <a:cubicBezTo>
                        <a:pt x="64" y="262"/>
                        <a:pt x="0" y="357"/>
                        <a:pt x="12" y="420"/>
                      </a:cubicBezTo>
                      <a:cubicBezTo>
                        <a:pt x="34" y="430"/>
                        <a:pt x="65" y="471"/>
                        <a:pt x="73" y="426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5" name="Freeform 117">
                  <a:extLst>
                    <a:ext uri="{FF2B5EF4-FFF2-40B4-BE49-F238E27FC236}">
                      <a16:creationId xmlns:a16="http://schemas.microsoft.com/office/drawing/2014/main" id="{42D36CF7-9769-2590-E358-CCE3759CEF59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175514" y="1989484"/>
                  <a:ext cx="50049" cy="46603"/>
                </a:xfrm>
                <a:custGeom>
                  <a:avLst/>
                  <a:gdLst/>
                  <a:ahLst/>
                  <a:cxnLst>
                    <a:cxn ang="0">
                      <a:pos x="191" y="226"/>
                    </a:cxn>
                    <a:cxn ang="0">
                      <a:pos x="246" y="45"/>
                    </a:cxn>
                    <a:cxn ang="0">
                      <a:pos x="94" y="51"/>
                    </a:cxn>
                    <a:cxn ang="0">
                      <a:pos x="55" y="135"/>
                    </a:cxn>
                    <a:cxn ang="0">
                      <a:pos x="60" y="211"/>
                    </a:cxn>
                    <a:cxn ang="0">
                      <a:pos x="197" y="221"/>
                    </a:cxn>
                  </a:cxnLst>
                  <a:rect l="0" t="0" r="r" b="b"/>
                  <a:pathLst>
                    <a:path w="246" h="229">
                      <a:moveTo>
                        <a:pt x="191" y="226"/>
                      </a:moveTo>
                      <a:cubicBezTo>
                        <a:pt x="186" y="181"/>
                        <a:pt x="206" y="61"/>
                        <a:pt x="246" y="45"/>
                      </a:cubicBezTo>
                      <a:cubicBezTo>
                        <a:pt x="243" y="3"/>
                        <a:pt x="105" y="0"/>
                        <a:pt x="94" y="51"/>
                      </a:cubicBezTo>
                      <a:cubicBezTo>
                        <a:pt x="29" y="52"/>
                        <a:pt x="54" y="92"/>
                        <a:pt x="55" y="135"/>
                      </a:cubicBezTo>
                      <a:cubicBezTo>
                        <a:pt x="0" y="149"/>
                        <a:pt x="26" y="194"/>
                        <a:pt x="60" y="211"/>
                      </a:cubicBezTo>
                      <a:cubicBezTo>
                        <a:pt x="97" y="229"/>
                        <a:pt x="153" y="221"/>
                        <a:pt x="197" y="221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6" name="Freeform 118">
                  <a:extLst>
                    <a:ext uri="{FF2B5EF4-FFF2-40B4-BE49-F238E27FC236}">
                      <a16:creationId xmlns:a16="http://schemas.microsoft.com/office/drawing/2014/main" id="{05E796E3-0D99-8E5E-B62C-C090486460C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308346" y="1980352"/>
                  <a:ext cx="35232" cy="24378"/>
                </a:xfrm>
                <a:custGeom>
                  <a:avLst/>
                  <a:gdLst/>
                  <a:ahLst/>
                  <a:cxnLst>
                    <a:cxn ang="0">
                      <a:pos x="17" y="119"/>
                    </a:cxn>
                    <a:cxn ang="0">
                      <a:pos x="173" y="102"/>
                    </a:cxn>
                    <a:cxn ang="0">
                      <a:pos x="162" y="7"/>
                    </a:cxn>
                    <a:cxn ang="0">
                      <a:pos x="74" y="36"/>
                    </a:cxn>
                    <a:cxn ang="0">
                      <a:pos x="0" y="114"/>
                    </a:cxn>
                  </a:cxnLst>
                  <a:rect l="0" t="0" r="r" b="b"/>
                  <a:pathLst>
                    <a:path w="173" h="120">
                      <a:moveTo>
                        <a:pt x="17" y="119"/>
                      </a:moveTo>
                      <a:cubicBezTo>
                        <a:pt x="67" y="120"/>
                        <a:pt x="119" y="104"/>
                        <a:pt x="173" y="102"/>
                      </a:cubicBezTo>
                      <a:cubicBezTo>
                        <a:pt x="170" y="72"/>
                        <a:pt x="171" y="37"/>
                        <a:pt x="162" y="7"/>
                      </a:cubicBezTo>
                      <a:cubicBezTo>
                        <a:pt x="108" y="3"/>
                        <a:pt x="110" y="0"/>
                        <a:pt x="74" y="36"/>
                      </a:cubicBezTo>
                      <a:cubicBezTo>
                        <a:pt x="53" y="57"/>
                        <a:pt x="19" y="88"/>
                        <a:pt x="0" y="114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7" name="Freeform 119">
                  <a:extLst>
                    <a:ext uri="{FF2B5EF4-FFF2-40B4-BE49-F238E27FC236}">
                      <a16:creationId xmlns:a16="http://schemas.microsoft.com/office/drawing/2014/main" id="{BC52C374-3310-C1B7-CEC4-EEC1EEE1167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177495" y="2018427"/>
                  <a:ext cx="40315" cy="19296"/>
                </a:xfrm>
                <a:custGeom>
                  <a:avLst/>
                  <a:gdLst/>
                  <a:ahLst/>
                  <a:cxnLst>
                    <a:cxn ang="0">
                      <a:pos x="27" y="0"/>
                    </a:cxn>
                    <a:cxn ang="0">
                      <a:pos x="95" y="65"/>
                    </a:cxn>
                    <a:cxn ang="0">
                      <a:pos x="162" y="65"/>
                    </a:cxn>
                    <a:cxn ang="0">
                      <a:pos x="183" y="26"/>
                    </a:cxn>
                    <a:cxn ang="0">
                      <a:pos x="177" y="86"/>
                    </a:cxn>
                    <a:cxn ang="0">
                      <a:pos x="32" y="59"/>
                    </a:cxn>
                    <a:cxn ang="0">
                      <a:pos x="27" y="0"/>
                    </a:cxn>
                  </a:cxnLst>
                  <a:rect l="0" t="0" r="r" b="b"/>
                  <a:pathLst>
                    <a:path w="198" h="95">
                      <a:moveTo>
                        <a:pt x="27" y="0"/>
                      </a:moveTo>
                      <a:cubicBezTo>
                        <a:pt x="14" y="38"/>
                        <a:pt x="64" y="59"/>
                        <a:pt x="95" y="65"/>
                      </a:cubicBezTo>
                      <a:cubicBezTo>
                        <a:pt x="111" y="67"/>
                        <a:pt x="147" y="70"/>
                        <a:pt x="162" y="65"/>
                      </a:cubicBezTo>
                      <a:cubicBezTo>
                        <a:pt x="179" y="58"/>
                        <a:pt x="180" y="41"/>
                        <a:pt x="183" y="26"/>
                      </a:cubicBezTo>
                      <a:cubicBezTo>
                        <a:pt x="185" y="52"/>
                        <a:pt x="198" y="77"/>
                        <a:pt x="177" y="86"/>
                      </a:cubicBezTo>
                      <a:cubicBezTo>
                        <a:pt x="157" y="95"/>
                        <a:pt x="55" y="79"/>
                        <a:pt x="32" y="59"/>
                      </a:cubicBezTo>
                      <a:cubicBezTo>
                        <a:pt x="18" y="45"/>
                        <a:pt x="0" y="16"/>
                        <a:pt x="27" y="0"/>
                      </a:cubicBezTo>
                    </a:path>
                  </a:pathLst>
                </a:custGeom>
                <a:solidFill>
                  <a:srgbClr val="E2CEC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8" name="Freeform 120">
                  <a:extLst>
                    <a:ext uri="{FF2B5EF4-FFF2-40B4-BE49-F238E27FC236}">
                      <a16:creationId xmlns:a16="http://schemas.microsoft.com/office/drawing/2014/main" id="{45485FAA-94D5-DAFE-F3B9-C14CE235493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312825" y="1983626"/>
                  <a:ext cx="31528" cy="24206"/>
                </a:xfrm>
                <a:custGeom>
                  <a:avLst/>
                  <a:gdLst/>
                  <a:ahLst/>
                  <a:cxnLst>
                    <a:cxn ang="0">
                      <a:pos x="134" y="0"/>
                    </a:cxn>
                    <a:cxn ang="0">
                      <a:pos x="97" y="79"/>
                    </a:cxn>
                    <a:cxn ang="0">
                      <a:pos x="0" y="106"/>
                    </a:cxn>
                    <a:cxn ang="0">
                      <a:pos x="66" y="107"/>
                    </a:cxn>
                    <a:cxn ang="0">
                      <a:pos x="125" y="95"/>
                    </a:cxn>
                    <a:cxn ang="0">
                      <a:pos x="151" y="56"/>
                    </a:cxn>
                    <a:cxn ang="0">
                      <a:pos x="139" y="0"/>
                    </a:cxn>
                  </a:cxnLst>
                  <a:rect l="0" t="0" r="r" b="b"/>
                  <a:pathLst>
                    <a:path w="155" h="119">
                      <a:moveTo>
                        <a:pt x="134" y="0"/>
                      </a:moveTo>
                      <a:cubicBezTo>
                        <a:pt x="134" y="41"/>
                        <a:pt x="139" y="64"/>
                        <a:pt x="97" y="79"/>
                      </a:cubicBezTo>
                      <a:cubicBezTo>
                        <a:pt x="68" y="88"/>
                        <a:pt x="23" y="82"/>
                        <a:pt x="0" y="106"/>
                      </a:cubicBezTo>
                      <a:cubicBezTo>
                        <a:pt x="16" y="119"/>
                        <a:pt x="48" y="113"/>
                        <a:pt x="66" y="107"/>
                      </a:cubicBezTo>
                      <a:cubicBezTo>
                        <a:pt x="88" y="101"/>
                        <a:pt x="102" y="99"/>
                        <a:pt x="125" y="95"/>
                      </a:cubicBezTo>
                      <a:cubicBezTo>
                        <a:pt x="155" y="91"/>
                        <a:pt x="154" y="85"/>
                        <a:pt x="151" y="56"/>
                      </a:cubicBezTo>
                      <a:cubicBezTo>
                        <a:pt x="149" y="37"/>
                        <a:pt x="149" y="13"/>
                        <a:pt x="139" y="0"/>
                      </a:cubicBezTo>
                    </a:path>
                  </a:pathLst>
                </a:custGeom>
                <a:solidFill>
                  <a:srgbClr val="E2CEC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9" name="Freeform 121">
                  <a:extLst>
                    <a:ext uri="{FF2B5EF4-FFF2-40B4-BE49-F238E27FC236}">
                      <a16:creationId xmlns:a16="http://schemas.microsoft.com/office/drawing/2014/main" id="{50313C57-5B82-B05D-9357-C1B34A5136C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227200" y="2072095"/>
                  <a:ext cx="56768" cy="17487"/>
                </a:xfrm>
                <a:custGeom>
                  <a:avLst/>
                  <a:gdLst/>
                  <a:ahLst/>
                  <a:cxnLst>
                    <a:cxn ang="0">
                      <a:pos x="3" y="53"/>
                    </a:cxn>
                    <a:cxn ang="0">
                      <a:pos x="0" y="84"/>
                    </a:cxn>
                    <a:cxn ang="0">
                      <a:pos x="160" y="64"/>
                    </a:cxn>
                    <a:cxn ang="0">
                      <a:pos x="239" y="50"/>
                    </a:cxn>
                    <a:cxn ang="0">
                      <a:pos x="278" y="3"/>
                    </a:cxn>
                    <a:cxn ang="0">
                      <a:pos x="141" y="22"/>
                    </a:cxn>
                    <a:cxn ang="0">
                      <a:pos x="0" y="48"/>
                    </a:cxn>
                  </a:cxnLst>
                  <a:rect l="0" t="0" r="r" b="b"/>
                  <a:pathLst>
                    <a:path w="279" h="86">
                      <a:moveTo>
                        <a:pt x="3" y="53"/>
                      </a:moveTo>
                      <a:cubicBezTo>
                        <a:pt x="4" y="64"/>
                        <a:pt x="2" y="75"/>
                        <a:pt x="0" y="84"/>
                      </a:cubicBezTo>
                      <a:cubicBezTo>
                        <a:pt x="53" y="86"/>
                        <a:pt x="113" y="82"/>
                        <a:pt x="160" y="64"/>
                      </a:cubicBezTo>
                      <a:cubicBezTo>
                        <a:pt x="187" y="53"/>
                        <a:pt x="208" y="55"/>
                        <a:pt x="239" y="50"/>
                      </a:cubicBezTo>
                      <a:cubicBezTo>
                        <a:pt x="274" y="45"/>
                        <a:pt x="279" y="39"/>
                        <a:pt x="278" y="3"/>
                      </a:cubicBezTo>
                      <a:cubicBezTo>
                        <a:pt x="229" y="0"/>
                        <a:pt x="186" y="13"/>
                        <a:pt x="141" y="22"/>
                      </a:cubicBezTo>
                      <a:cubicBezTo>
                        <a:pt x="95" y="32"/>
                        <a:pt x="46" y="37"/>
                        <a:pt x="0" y="48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0" name="Freeform 137">
                  <a:extLst>
                    <a:ext uri="{FF2B5EF4-FFF2-40B4-BE49-F238E27FC236}">
                      <a16:creationId xmlns:a16="http://schemas.microsoft.com/office/drawing/2014/main" id="{4EA23561-FA14-E8BE-06CA-98F637461EA3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151911" y="2058656"/>
                  <a:ext cx="32562" cy="24637"/>
                </a:xfrm>
                <a:custGeom>
                  <a:avLst/>
                  <a:gdLst/>
                  <a:ahLst/>
                  <a:cxnLst>
                    <a:cxn ang="0">
                      <a:pos x="4" y="116"/>
                    </a:cxn>
                    <a:cxn ang="0">
                      <a:pos x="160" y="0"/>
                    </a:cxn>
                    <a:cxn ang="0">
                      <a:pos x="0" y="121"/>
                    </a:cxn>
                  </a:cxnLst>
                  <a:rect l="0" t="0" r="r" b="b"/>
                  <a:pathLst>
                    <a:path w="160" h="121">
                      <a:moveTo>
                        <a:pt x="4" y="116"/>
                      </a:moveTo>
                      <a:cubicBezTo>
                        <a:pt x="36" y="75"/>
                        <a:pt x="109" y="19"/>
                        <a:pt x="160" y="0"/>
                      </a:cubicBezTo>
                      <a:cubicBezTo>
                        <a:pt x="136" y="36"/>
                        <a:pt x="44" y="115"/>
                        <a:pt x="0" y="121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1" name="Freeform 138">
                  <a:extLst>
                    <a:ext uri="{FF2B5EF4-FFF2-40B4-BE49-F238E27FC236}">
                      <a16:creationId xmlns:a16="http://schemas.microsoft.com/office/drawing/2014/main" id="{E2F9B379-9AD0-8382-9A15-533B6365614B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127877" y="2005937"/>
                  <a:ext cx="51255" cy="40487"/>
                </a:xfrm>
                <a:custGeom>
                  <a:avLst/>
                  <a:gdLst/>
                  <a:ahLst/>
                  <a:cxnLst>
                    <a:cxn ang="0">
                      <a:pos x="207" y="101"/>
                    </a:cxn>
                    <a:cxn ang="0">
                      <a:pos x="30" y="0"/>
                    </a:cxn>
                    <a:cxn ang="0">
                      <a:pos x="101" y="114"/>
                    </a:cxn>
                    <a:cxn ang="0">
                      <a:pos x="0" y="152"/>
                    </a:cxn>
                    <a:cxn ang="0">
                      <a:pos x="126" y="138"/>
                    </a:cxn>
                    <a:cxn ang="0">
                      <a:pos x="252" y="126"/>
                    </a:cxn>
                    <a:cxn ang="0">
                      <a:pos x="223" y="92"/>
                    </a:cxn>
                  </a:cxnLst>
                  <a:rect l="0" t="0" r="r" b="b"/>
                  <a:pathLst>
                    <a:path w="252" h="199">
                      <a:moveTo>
                        <a:pt x="207" y="101"/>
                      </a:moveTo>
                      <a:cubicBezTo>
                        <a:pt x="131" y="101"/>
                        <a:pt x="92" y="34"/>
                        <a:pt x="30" y="0"/>
                      </a:cubicBezTo>
                      <a:cubicBezTo>
                        <a:pt x="40" y="43"/>
                        <a:pt x="84" y="73"/>
                        <a:pt x="101" y="114"/>
                      </a:cubicBezTo>
                      <a:cubicBezTo>
                        <a:pt x="70" y="130"/>
                        <a:pt x="38" y="157"/>
                        <a:pt x="0" y="152"/>
                      </a:cubicBezTo>
                      <a:cubicBezTo>
                        <a:pt x="11" y="199"/>
                        <a:pt x="102" y="157"/>
                        <a:pt x="126" y="138"/>
                      </a:cubicBezTo>
                      <a:cubicBezTo>
                        <a:pt x="175" y="100"/>
                        <a:pt x="199" y="115"/>
                        <a:pt x="252" y="126"/>
                      </a:cubicBezTo>
                      <a:cubicBezTo>
                        <a:pt x="250" y="111"/>
                        <a:pt x="236" y="100"/>
                        <a:pt x="223" y="92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2" name="Freeform 144">
                  <a:extLst>
                    <a:ext uri="{FF2B5EF4-FFF2-40B4-BE49-F238E27FC236}">
                      <a16:creationId xmlns:a16="http://schemas.microsoft.com/office/drawing/2014/main" id="{7596618F-E6BD-89F9-707D-8501C8EAF6BC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306709" y="1681782"/>
                  <a:ext cx="9820" cy="26532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21" y="30"/>
                    </a:cxn>
                    <a:cxn ang="0">
                      <a:pos x="15" y="26"/>
                    </a:cxn>
                    <a:cxn ang="0">
                      <a:pos x="6" y="53"/>
                    </a:cxn>
                    <a:cxn ang="0">
                      <a:pos x="12" y="75"/>
                    </a:cxn>
                    <a:cxn ang="0">
                      <a:pos x="4" y="72"/>
                    </a:cxn>
                    <a:cxn ang="0">
                      <a:pos x="7" y="108"/>
                    </a:cxn>
                    <a:cxn ang="0">
                      <a:pos x="3" y="105"/>
                    </a:cxn>
                    <a:cxn ang="0">
                      <a:pos x="1" y="122"/>
                    </a:cxn>
                    <a:cxn ang="0">
                      <a:pos x="16" y="130"/>
                    </a:cxn>
                    <a:cxn ang="0">
                      <a:pos x="16" y="114"/>
                    </a:cxn>
                    <a:cxn ang="0">
                      <a:pos x="26" y="121"/>
                    </a:cxn>
                    <a:cxn ang="0">
                      <a:pos x="27" y="100"/>
                    </a:cxn>
                    <a:cxn ang="0">
                      <a:pos x="34" y="105"/>
                    </a:cxn>
                    <a:cxn ang="0">
                      <a:pos x="34" y="69"/>
                    </a:cxn>
                    <a:cxn ang="0">
                      <a:pos x="48" y="78"/>
                    </a:cxn>
                    <a:cxn ang="0">
                      <a:pos x="39" y="48"/>
                    </a:cxn>
                    <a:cxn ang="0">
                      <a:pos x="37" y="23"/>
                    </a:cxn>
                    <a:cxn ang="0">
                      <a:pos x="42" y="23"/>
                    </a:cxn>
                    <a:cxn ang="0">
                      <a:pos x="40" y="13"/>
                    </a:cxn>
                    <a:cxn ang="0">
                      <a:pos x="33" y="8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48" h="130">
                      <a:moveTo>
                        <a:pt x="12" y="0"/>
                      </a:moveTo>
                      <a:cubicBezTo>
                        <a:pt x="22" y="7"/>
                        <a:pt x="21" y="18"/>
                        <a:pt x="21" y="30"/>
                      </a:cubicBezTo>
                      <a:cubicBezTo>
                        <a:pt x="19" y="29"/>
                        <a:pt x="17" y="28"/>
                        <a:pt x="15" y="26"/>
                      </a:cubicBezTo>
                      <a:cubicBezTo>
                        <a:pt x="14" y="30"/>
                        <a:pt x="20" y="66"/>
                        <a:pt x="6" y="53"/>
                      </a:cubicBezTo>
                      <a:cubicBezTo>
                        <a:pt x="6" y="61"/>
                        <a:pt x="8" y="68"/>
                        <a:pt x="12" y="75"/>
                      </a:cubicBezTo>
                      <a:cubicBezTo>
                        <a:pt x="9" y="76"/>
                        <a:pt x="7" y="74"/>
                        <a:pt x="4" y="72"/>
                      </a:cubicBezTo>
                      <a:cubicBezTo>
                        <a:pt x="3" y="84"/>
                        <a:pt x="5" y="97"/>
                        <a:pt x="7" y="108"/>
                      </a:cubicBezTo>
                      <a:cubicBezTo>
                        <a:pt x="6" y="107"/>
                        <a:pt x="5" y="107"/>
                        <a:pt x="3" y="105"/>
                      </a:cubicBezTo>
                      <a:cubicBezTo>
                        <a:pt x="3" y="113"/>
                        <a:pt x="0" y="115"/>
                        <a:pt x="1" y="122"/>
                      </a:cubicBezTo>
                      <a:cubicBezTo>
                        <a:pt x="5" y="124"/>
                        <a:pt x="11" y="127"/>
                        <a:pt x="16" y="130"/>
                      </a:cubicBezTo>
                      <a:cubicBezTo>
                        <a:pt x="16" y="125"/>
                        <a:pt x="16" y="120"/>
                        <a:pt x="16" y="114"/>
                      </a:cubicBezTo>
                      <a:cubicBezTo>
                        <a:pt x="19" y="116"/>
                        <a:pt x="22" y="119"/>
                        <a:pt x="26" y="121"/>
                      </a:cubicBezTo>
                      <a:cubicBezTo>
                        <a:pt x="26" y="114"/>
                        <a:pt x="27" y="107"/>
                        <a:pt x="27" y="100"/>
                      </a:cubicBezTo>
                      <a:cubicBezTo>
                        <a:pt x="30" y="101"/>
                        <a:pt x="32" y="103"/>
                        <a:pt x="34" y="105"/>
                      </a:cubicBezTo>
                      <a:cubicBezTo>
                        <a:pt x="39" y="97"/>
                        <a:pt x="35" y="78"/>
                        <a:pt x="34" y="69"/>
                      </a:cubicBezTo>
                      <a:cubicBezTo>
                        <a:pt x="35" y="73"/>
                        <a:pt x="44" y="76"/>
                        <a:pt x="48" y="78"/>
                      </a:cubicBezTo>
                      <a:cubicBezTo>
                        <a:pt x="48" y="68"/>
                        <a:pt x="40" y="59"/>
                        <a:pt x="39" y="48"/>
                      </a:cubicBezTo>
                      <a:cubicBezTo>
                        <a:pt x="46" y="47"/>
                        <a:pt x="38" y="28"/>
                        <a:pt x="37" y="23"/>
                      </a:cubicBezTo>
                      <a:cubicBezTo>
                        <a:pt x="38" y="23"/>
                        <a:pt x="40" y="23"/>
                        <a:pt x="42" y="23"/>
                      </a:cubicBezTo>
                      <a:cubicBezTo>
                        <a:pt x="42" y="23"/>
                        <a:pt x="40" y="14"/>
                        <a:pt x="40" y="13"/>
                      </a:cubicBezTo>
                      <a:cubicBezTo>
                        <a:pt x="38" y="11"/>
                        <a:pt x="36" y="9"/>
                        <a:pt x="33" y="8"/>
                      </a:cubicBezTo>
                      <a:cubicBezTo>
                        <a:pt x="28" y="5"/>
                        <a:pt x="17" y="1"/>
                        <a:pt x="12" y="0"/>
                      </a:cubicBezTo>
                    </a:path>
                  </a:pathLst>
                </a:custGeom>
                <a:solidFill>
                  <a:srgbClr val="FFE6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3" name="Freeform 145">
                  <a:extLst>
                    <a:ext uri="{FF2B5EF4-FFF2-40B4-BE49-F238E27FC236}">
                      <a16:creationId xmlns:a16="http://schemas.microsoft.com/office/drawing/2014/main" id="{8C22E8AA-44E0-6204-92B4-23F4C9F8FD6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324196" y="1697287"/>
                  <a:ext cx="9992" cy="78734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" y="38"/>
                    </a:cxn>
                    <a:cxn ang="0">
                      <a:pos x="22" y="74"/>
                    </a:cxn>
                    <a:cxn ang="0">
                      <a:pos x="32" y="176"/>
                    </a:cxn>
                    <a:cxn ang="0">
                      <a:pos x="26" y="162"/>
                    </a:cxn>
                    <a:cxn ang="0">
                      <a:pos x="25" y="188"/>
                    </a:cxn>
                    <a:cxn ang="0">
                      <a:pos x="25" y="222"/>
                    </a:cxn>
                    <a:cxn ang="0">
                      <a:pos x="15" y="250"/>
                    </a:cxn>
                    <a:cxn ang="0">
                      <a:pos x="19" y="273"/>
                    </a:cxn>
                    <a:cxn ang="0">
                      <a:pos x="14" y="252"/>
                    </a:cxn>
                    <a:cxn ang="0">
                      <a:pos x="11" y="328"/>
                    </a:cxn>
                    <a:cxn ang="0">
                      <a:pos x="8" y="362"/>
                    </a:cxn>
                    <a:cxn ang="0">
                      <a:pos x="2" y="387"/>
                    </a:cxn>
                    <a:cxn ang="0">
                      <a:pos x="21" y="363"/>
                    </a:cxn>
                    <a:cxn ang="0">
                      <a:pos x="31" y="328"/>
                    </a:cxn>
                    <a:cxn ang="0">
                      <a:pos x="34" y="285"/>
                    </a:cxn>
                    <a:cxn ang="0">
                      <a:pos x="38" y="241"/>
                    </a:cxn>
                    <a:cxn ang="0">
                      <a:pos x="45" y="196"/>
                    </a:cxn>
                    <a:cxn ang="0">
                      <a:pos x="46" y="157"/>
                    </a:cxn>
                    <a:cxn ang="0">
                      <a:pos x="43" y="117"/>
                    </a:cxn>
                    <a:cxn ang="0">
                      <a:pos x="36" y="81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49" h="387">
                      <a:moveTo>
                        <a:pt x="1" y="0"/>
                      </a:moveTo>
                      <a:cubicBezTo>
                        <a:pt x="0" y="12"/>
                        <a:pt x="8" y="27"/>
                        <a:pt x="9" y="38"/>
                      </a:cubicBezTo>
                      <a:cubicBezTo>
                        <a:pt x="11" y="50"/>
                        <a:pt x="18" y="62"/>
                        <a:pt x="22" y="74"/>
                      </a:cubicBezTo>
                      <a:cubicBezTo>
                        <a:pt x="33" y="104"/>
                        <a:pt x="38" y="143"/>
                        <a:pt x="32" y="176"/>
                      </a:cubicBezTo>
                      <a:cubicBezTo>
                        <a:pt x="31" y="171"/>
                        <a:pt x="26" y="168"/>
                        <a:pt x="26" y="162"/>
                      </a:cubicBezTo>
                      <a:cubicBezTo>
                        <a:pt x="27" y="171"/>
                        <a:pt x="25" y="180"/>
                        <a:pt x="25" y="188"/>
                      </a:cubicBezTo>
                      <a:cubicBezTo>
                        <a:pt x="25" y="199"/>
                        <a:pt x="27" y="212"/>
                        <a:pt x="25" y="222"/>
                      </a:cubicBezTo>
                      <a:cubicBezTo>
                        <a:pt x="23" y="231"/>
                        <a:pt x="16" y="241"/>
                        <a:pt x="15" y="250"/>
                      </a:cubicBezTo>
                      <a:cubicBezTo>
                        <a:pt x="14" y="258"/>
                        <a:pt x="17" y="266"/>
                        <a:pt x="19" y="273"/>
                      </a:cubicBezTo>
                      <a:cubicBezTo>
                        <a:pt x="19" y="267"/>
                        <a:pt x="16" y="258"/>
                        <a:pt x="14" y="252"/>
                      </a:cubicBezTo>
                      <a:cubicBezTo>
                        <a:pt x="2" y="276"/>
                        <a:pt x="11" y="303"/>
                        <a:pt x="11" y="328"/>
                      </a:cubicBezTo>
                      <a:cubicBezTo>
                        <a:pt x="11" y="340"/>
                        <a:pt x="10" y="351"/>
                        <a:pt x="8" y="362"/>
                      </a:cubicBezTo>
                      <a:cubicBezTo>
                        <a:pt x="7" y="370"/>
                        <a:pt x="6" y="380"/>
                        <a:pt x="2" y="387"/>
                      </a:cubicBezTo>
                      <a:cubicBezTo>
                        <a:pt x="7" y="378"/>
                        <a:pt x="17" y="373"/>
                        <a:pt x="21" y="363"/>
                      </a:cubicBezTo>
                      <a:cubicBezTo>
                        <a:pt x="26" y="351"/>
                        <a:pt x="29" y="340"/>
                        <a:pt x="31" y="328"/>
                      </a:cubicBezTo>
                      <a:cubicBezTo>
                        <a:pt x="33" y="314"/>
                        <a:pt x="32" y="299"/>
                        <a:pt x="34" y="285"/>
                      </a:cubicBezTo>
                      <a:cubicBezTo>
                        <a:pt x="35" y="270"/>
                        <a:pt x="38" y="256"/>
                        <a:pt x="38" y="241"/>
                      </a:cubicBezTo>
                      <a:cubicBezTo>
                        <a:pt x="39" y="226"/>
                        <a:pt x="41" y="210"/>
                        <a:pt x="45" y="196"/>
                      </a:cubicBezTo>
                      <a:cubicBezTo>
                        <a:pt x="49" y="182"/>
                        <a:pt x="46" y="172"/>
                        <a:pt x="46" y="157"/>
                      </a:cubicBezTo>
                      <a:cubicBezTo>
                        <a:pt x="46" y="143"/>
                        <a:pt x="46" y="131"/>
                        <a:pt x="43" y="117"/>
                      </a:cubicBezTo>
                      <a:cubicBezTo>
                        <a:pt x="42" y="106"/>
                        <a:pt x="40" y="92"/>
                        <a:pt x="36" y="81"/>
                      </a:cubicBezTo>
                      <a:cubicBezTo>
                        <a:pt x="30" y="67"/>
                        <a:pt x="9" y="10"/>
                        <a:pt x="1" y="0"/>
                      </a:cubicBezTo>
                    </a:path>
                  </a:pathLst>
                </a:custGeom>
                <a:solidFill>
                  <a:srgbClr val="FFE6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4" name="Freeform 146">
                  <a:extLst>
                    <a:ext uri="{FF2B5EF4-FFF2-40B4-BE49-F238E27FC236}">
                      <a16:creationId xmlns:a16="http://schemas.microsoft.com/office/drawing/2014/main" id="{A89A0372-7F76-42EF-584A-E76253C687FC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212125" y="1712793"/>
                  <a:ext cx="11974" cy="30236"/>
                </a:xfrm>
                <a:custGeom>
                  <a:avLst/>
                  <a:gdLst/>
                  <a:ahLst/>
                  <a:cxnLst>
                    <a:cxn ang="0">
                      <a:pos x="59" y="142"/>
                    </a:cxn>
                    <a:cxn ang="0">
                      <a:pos x="50" y="113"/>
                    </a:cxn>
                    <a:cxn ang="0">
                      <a:pos x="54" y="79"/>
                    </a:cxn>
                    <a:cxn ang="0">
                      <a:pos x="39" y="97"/>
                    </a:cxn>
                    <a:cxn ang="0">
                      <a:pos x="38" y="63"/>
                    </a:cxn>
                    <a:cxn ang="0">
                      <a:pos x="18" y="73"/>
                    </a:cxn>
                    <a:cxn ang="0">
                      <a:pos x="21" y="0"/>
                    </a:cxn>
                    <a:cxn ang="0">
                      <a:pos x="2" y="34"/>
                    </a:cxn>
                    <a:cxn ang="0">
                      <a:pos x="1" y="72"/>
                    </a:cxn>
                    <a:cxn ang="0">
                      <a:pos x="14" y="106"/>
                    </a:cxn>
                    <a:cxn ang="0">
                      <a:pos x="22" y="122"/>
                    </a:cxn>
                    <a:cxn ang="0">
                      <a:pos x="29" y="140"/>
                    </a:cxn>
                    <a:cxn ang="0">
                      <a:pos x="38" y="147"/>
                    </a:cxn>
                    <a:cxn ang="0">
                      <a:pos x="38" y="149"/>
                    </a:cxn>
                    <a:cxn ang="0">
                      <a:pos x="49" y="144"/>
                    </a:cxn>
                    <a:cxn ang="0">
                      <a:pos x="59" y="142"/>
                    </a:cxn>
                  </a:cxnLst>
                  <a:rect l="0" t="0" r="r" b="b"/>
                  <a:pathLst>
                    <a:path w="59" h="149">
                      <a:moveTo>
                        <a:pt x="59" y="142"/>
                      </a:moveTo>
                      <a:cubicBezTo>
                        <a:pt x="57" y="132"/>
                        <a:pt x="50" y="124"/>
                        <a:pt x="50" y="113"/>
                      </a:cubicBezTo>
                      <a:cubicBezTo>
                        <a:pt x="49" y="101"/>
                        <a:pt x="52" y="90"/>
                        <a:pt x="54" y="79"/>
                      </a:cubicBezTo>
                      <a:cubicBezTo>
                        <a:pt x="46" y="78"/>
                        <a:pt x="38" y="90"/>
                        <a:pt x="39" y="97"/>
                      </a:cubicBezTo>
                      <a:cubicBezTo>
                        <a:pt x="34" y="86"/>
                        <a:pt x="31" y="73"/>
                        <a:pt x="38" y="63"/>
                      </a:cubicBezTo>
                      <a:cubicBezTo>
                        <a:pt x="29" y="59"/>
                        <a:pt x="23" y="68"/>
                        <a:pt x="18" y="73"/>
                      </a:cubicBezTo>
                      <a:cubicBezTo>
                        <a:pt x="11" y="49"/>
                        <a:pt x="16" y="24"/>
                        <a:pt x="21" y="0"/>
                      </a:cubicBezTo>
                      <a:cubicBezTo>
                        <a:pt x="9" y="4"/>
                        <a:pt x="3" y="23"/>
                        <a:pt x="2" y="34"/>
                      </a:cubicBezTo>
                      <a:cubicBezTo>
                        <a:pt x="1" y="46"/>
                        <a:pt x="0" y="61"/>
                        <a:pt x="1" y="72"/>
                      </a:cubicBezTo>
                      <a:cubicBezTo>
                        <a:pt x="3" y="85"/>
                        <a:pt x="7" y="95"/>
                        <a:pt x="14" y="106"/>
                      </a:cubicBezTo>
                      <a:cubicBezTo>
                        <a:pt x="17" y="111"/>
                        <a:pt x="20" y="117"/>
                        <a:pt x="22" y="122"/>
                      </a:cubicBezTo>
                      <a:cubicBezTo>
                        <a:pt x="25" y="127"/>
                        <a:pt x="26" y="135"/>
                        <a:pt x="29" y="140"/>
                      </a:cubicBezTo>
                      <a:cubicBezTo>
                        <a:pt x="31" y="144"/>
                        <a:pt x="34" y="146"/>
                        <a:pt x="38" y="147"/>
                      </a:cubicBezTo>
                      <a:cubicBezTo>
                        <a:pt x="38" y="148"/>
                        <a:pt x="38" y="148"/>
                        <a:pt x="38" y="149"/>
                      </a:cubicBezTo>
                      <a:cubicBezTo>
                        <a:pt x="43" y="149"/>
                        <a:pt x="45" y="146"/>
                        <a:pt x="49" y="144"/>
                      </a:cubicBezTo>
                      <a:cubicBezTo>
                        <a:pt x="52" y="143"/>
                        <a:pt x="57" y="142"/>
                        <a:pt x="59" y="142"/>
                      </a:cubicBezTo>
                    </a:path>
                  </a:pathLst>
                </a:custGeom>
                <a:solidFill>
                  <a:srgbClr val="FFE6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5" name="Freeform 147">
                  <a:extLst>
                    <a:ext uri="{FF2B5EF4-FFF2-40B4-BE49-F238E27FC236}">
                      <a16:creationId xmlns:a16="http://schemas.microsoft.com/office/drawing/2014/main" id="{679C3BAB-A84F-810C-E559-C0ADF3AE7BC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218413" y="1684021"/>
                  <a:ext cx="15247" cy="9562"/>
                </a:xfrm>
                <a:custGeom>
                  <a:avLst/>
                  <a:gdLst/>
                  <a:ahLst/>
                  <a:cxnLst>
                    <a:cxn ang="0">
                      <a:pos x="0" y="38"/>
                    </a:cxn>
                    <a:cxn ang="0">
                      <a:pos x="75" y="1"/>
                    </a:cxn>
                    <a:cxn ang="0">
                      <a:pos x="58" y="18"/>
                    </a:cxn>
                    <a:cxn ang="0">
                      <a:pos x="40" y="34"/>
                    </a:cxn>
                    <a:cxn ang="0">
                      <a:pos x="0" y="38"/>
                    </a:cxn>
                  </a:cxnLst>
                  <a:rect l="0" t="0" r="r" b="b"/>
                  <a:pathLst>
                    <a:path w="75" h="47">
                      <a:moveTo>
                        <a:pt x="0" y="38"/>
                      </a:moveTo>
                      <a:cubicBezTo>
                        <a:pt x="20" y="17"/>
                        <a:pt x="45" y="0"/>
                        <a:pt x="75" y="1"/>
                      </a:cubicBezTo>
                      <a:cubicBezTo>
                        <a:pt x="75" y="7"/>
                        <a:pt x="62" y="15"/>
                        <a:pt x="58" y="18"/>
                      </a:cubicBezTo>
                      <a:cubicBezTo>
                        <a:pt x="52" y="23"/>
                        <a:pt x="46" y="28"/>
                        <a:pt x="40" y="34"/>
                      </a:cubicBezTo>
                      <a:cubicBezTo>
                        <a:pt x="27" y="47"/>
                        <a:pt x="16" y="38"/>
                        <a:pt x="0" y="38"/>
                      </a:cubicBezTo>
                    </a:path>
                  </a:pathLst>
                </a:custGeom>
                <a:solidFill>
                  <a:srgbClr val="FFE6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6" name="Freeform 148">
                  <a:extLst>
                    <a:ext uri="{FF2B5EF4-FFF2-40B4-BE49-F238E27FC236}">
                      <a16:creationId xmlns:a16="http://schemas.microsoft.com/office/drawing/2014/main" id="{7EB4847F-1871-ED7F-4247-A29939F9680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232282" y="1672220"/>
                  <a:ext cx="16022" cy="6374"/>
                </a:xfrm>
                <a:custGeom>
                  <a:avLst/>
                  <a:gdLst/>
                  <a:ahLst/>
                  <a:cxnLst>
                    <a:cxn ang="0">
                      <a:pos x="0" y="10"/>
                    </a:cxn>
                    <a:cxn ang="0">
                      <a:pos x="39" y="16"/>
                    </a:cxn>
                    <a:cxn ang="0">
                      <a:pos x="79" y="0"/>
                    </a:cxn>
                    <a:cxn ang="0">
                      <a:pos x="55" y="14"/>
                    </a:cxn>
                    <a:cxn ang="0">
                      <a:pos x="41" y="20"/>
                    </a:cxn>
                    <a:cxn ang="0">
                      <a:pos x="13" y="29"/>
                    </a:cxn>
                    <a:cxn ang="0">
                      <a:pos x="0" y="11"/>
                    </a:cxn>
                  </a:cxnLst>
                  <a:rect l="0" t="0" r="r" b="b"/>
                  <a:pathLst>
                    <a:path w="79" h="31">
                      <a:moveTo>
                        <a:pt x="0" y="10"/>
                      </a:moveTo>
                      <a:cubicBezTo>
                        <a:pt x="5" y="19"/>
                        <a:pt x="31" y="17"/>
                        <a:pt x="39" y="16"/>
                      </a:cubicBezTo>
                      <a:cubicBezTo>
                        <a:pt x="53" y="13"/>
                        <a:pt x="66" y="4"/>
                        <a:pt x="79" y="0"/>
                      </a:cubicBezTo>
                      <a:cubicBezTo>
                        <a:pt x="77" y="5"/>
                        <a:pt x="61" y="11"/>
                        <a:pt x="55" y="14"/>
                      </a:cubicBezTo>
                      <a:cubicBezTo>
                        <a:pt x="51" y="17"/>
                        <a:pt x="46" y="18"/>
                        <a:pt x="41" y="20"/>
                      </a:cubicBezTo>
                      <a:cubicBezTo>
                        <a:pt x="33" y="24"/>
                        <a:pt x="23" y="31"/>
                        <a:pt x="13" y="29"/>
                      </a:cubicBezTo>
                      <a:cubicBezTo>
                        <a:pt x="10" y="22"/>
                        <a:pt x="7" y="14"/>
                        <a:pt x="0" y="11"/>
                      </a:cubicBezTo>
                    </a:path>
                  </a:pathLst>
                </a:custGeom>
                <a:solidFill>
                  <a:srgbClr val="FFE6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7" name="Freeform 149">
                  <a:extLst>
                    <a:ext uri="{FF2B5EF4-FFF2-40B4-BE49-F238E27FC236}">
                      <a16:creationId xmlns:a16="http://schemas.microsoft.com/office/drawing/2014/main" id="{39CF6C56-02D2-5AC5-5CBC-625C866BFE42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7217982" y="1683074"/>
                  <a:ext cx="35405" cy="38247"/>
                </a:xfrm>
                <a:custGeom>
                  <a:avLst/>
                  <a:gdLst/>
                  <a:ahLst/>
                  <a:cxnLst>
                    <a:cxn ang="0">
                      <a:pos x="42" y="93"/>
                    </a:cxn>
                    <a:cxn ang="0">
                      <a:pos x="94" y="38"/>
                    </a:cxn>
                    <a:cxn ang="0">
                      <a:pos x="174" y="20"/>
                    </a:cxn>
                    <a:cxn ang="0">
                      <a:pos x="117" y="11"/>
                    </a:cxn>
                    <a:cxn ang="0">
                      <a:pos x="152" y="7"/>
                    </a:cxn>
                    <a:cxn ang="0">
                      <a:pos x="0" y="160"/>
                    </a:cxn>
                    <a:cxn ang="0">
                      <a:pos x="11" y="142"/>
                    </a:cxn>
                    <a:cxn ang="0">
                      <a:pos x="14" y="188"/>
                    </a:cxn>
                    <a:cxn ang="0">
                      <a:pos x="76" y="74"/>
                    </a:cxn>
                  </a:cxnLst>
                  <a:rect l="0" t="0" r="r" b="b"/>
                  <a:pathLst>
                    <a:path w="174" h="188">
                      <a:moveTo>
                        <a:pt x="42" y="93"/>
                      </a:moveTo>
                      <a:cubicBezTo>
                        <a:pt x="64" y="80"/>
                        <a:pt x="71" y="52"/>
                        <a:pt x="94" y="38"/>
                      </a:cubicBezTo>
                      <a:cubicBezTo>
                        <a:pt x="120" y="21"/>
                        <a:pt x="148" y="30"/>
                        <a:pt x="174" y="20"/>
                      </a:cubicBezTo>
                      <a:cubicBezTo>
                        <a:pt x="164" y="5"/>
                        <a:pt x="134" y="6"/>
                        <a:pt x="117" y="11"/>
                      </a:cubicBezTo>
                      <a:cubicBezTo>
                        <a:pt x="128" y="11"/>
                        <a:pt x="140" y="9"/>
                        <a:pt x="152" y="7"/>
                      </a:cubicBezTo>
                      <a:cubicBezTo>
                        <a:pt x="65" y="0"/>
                        <a:pt x="0" y="79"/>
                        <a:pt x="0" y="160"/>
                      </a:cubicBezTo>
                      <a:cubicBezTo>
                        <a:pt x="2" y="148"/>
                        <a:pt x="3" y="151"/>
                        <a:pt x="11" y="142"/>
                      </a:cubicBezTo>
                      <a:cubicBezTo>
                        <a:pt x="12" y="158"/>
                        <a:pt x="4" y="174"/>
                        <a:pt x="14" y="188"/>
                      </a:cubicBezTo>
                      <a:cubicBezTo>
                        <a:pt x="24" y="154"/>
                        <a:pt x="39" y="86"/>
                        <a:pt x="76" y="74"/>
                      </a:cubicBezTo>
                    </a:path>
                  </a:pathLst>
                </a:custGeom>
                <a:solidFill>
                  <a:srgbClr val="FFE6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998" name="Gruppieren 193">
                <a:extLst>
                  <a:ext uri="{FF2B5EF4-FFF2-40B4-BE49-F238E27FC236}">
                    <a16:creationId xmlns:a16="http://schemas.microsoft.com/office/drawing/2014/main" id="{F19E6426-7986-BD73-9FEF-87B3C10A23E1}"/>
                  </a:ext>
                </a:extLst>
              </p:cNvPr>
              <p:cNvGrpSpPr/>
              <p:nvPr/>
            </p:nvGrpSpPr>
            <p:grpSpPr bwMode="gray">
              <a:xfrm flipH="1">
                <a:off x="3285191" y="1599228"/>
                <a:ext cx="286937" cy="1265222"/>
                <a:chOff x="15849600" y="5499101"/>
                <a:chExt cx="5478462" cy="21158200"/>
              </a:xfrm>
            </p:grpSpPr>
            <p:sp>
              <p:nvSpPr>
                <p:cNvPr id="2999" name="Freeform 346">
                  <a:extLst>
                    <a:ext uri="{FF2B5EF4-FFF2-40B4-BE49-F238E27FC236}">
                      <a16:creationId xmlns:a16="http://schemas.microsoft.com/office/drawing/2014/main" id="{0E6EE1D1-21A2-146C-A4EB-C473EF1D338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7341850" y="15898813"/>
                  <a:ext cx="3443288" cy="4878388"/>
                </a:xfrm>
                <a:custGeom>
                  <a:avLst/>
                  <a:gdLst/>
                  <a:ahLst/>
                  <a:cxnLst>
                    <a:cxn ang="0">
                      <a:pos x="0" y="1226"/>
                    </a:cxn>
                    <a:cxn ang="0">
                      <a:pos x="513" y="1294"/>
                    </a:cxn>
                    <a:cxn ang="0">
                      <a:pos x="762" y="1286"/>
                    </a:cxn>
                    <a:cxn ang="0">
                      <a:pos x="871" y="1202"/>
                    </a:cxn>
                    <a:cxn ang="0">
                      <a:pos x="904" y="1174"/>
                    </a:cxn>
                    <a:cxn ang="0">
                      <a:pos x="904" y="1004"/>
                    </a:cxn>
                    <a:cxn ang="0">
                      <a:pos x="866" y="652"/>
                    </a:cxn>
                    <a:cxn ang="0">
                      <a:pos x="795" y="271"/>
                    </a:cxn>
                    <a:cxn ang="0">
                      <a:pos x="755" y="131"/>
                    </a:cxn>
                    <a:cxn ang="0">
                      <a:pos x="690" y="19"/>
                    </a:cxn>
                    <a:cxn ang="0">
                      <a:pos x="295" y="0"/>
                    </a:cxn>
                    <a:cxn ang="0">
                      <a:pos x="193" y="49"/>
                    </a:cxn>
                    <a:cxn ang="0">
                      <a:pos x="89" y="484"/>
                    </a:cxn>
                    <a:cxn ang="0">
                      <a:pos x="85" y="693"/>
                    </a:cxn>
                    <a:cxn ang="0">
                      <a:pos x="60" y="887"/>
                    </a:cxn>
                    <a:cxn ang="0">
                      <a:pos x="57" y="1065"/>
                    </a:cxn>
                    <a:cxn ang="0">
                      <a:pos x="69" y="1210"/>
                    </a:cxn>
                  </a:cxnLst>
                  <a:rect l="0" t="0" r="r" b="b"/>
                  <a:pathLst>
                    <a:path w="918" h="1301">
                      <a:moveTo>
                        <a:pt x="0" y="1226"/>
                      </a:moveTo>
                      <a:cubicBezTo>
                        <a:pt x="131" y="1266"/>
                        <a:pt x="372" y="1301"/>
                        <a:pt x="513" y="1294"/>
                      </a:cubicBezTo>
                      <a:cubicBezTo>
                        <a:pt x="592" y="1290"/>
                        <a:pt x="685" y="1301"/>
                        <a:pt x="762" y="1286"/>
                      </a:cubicBezTo>
                      <a:cubicBezTo>
                        <a:pt x="795" y="1280"/>
                        <a:pt x="838" y="1212"/>
                        <a:pt x="871" y="1202"/>
                      </a:cubicBezTo>
                      <a:cubicBezTo>
                        <a:pt x="898" y="1193"/>
                        <a:pt x="894" y="1200"/>
                        <a:pt x="904" y="1174"/>
                      </a:cubicBezTo>
                      <a:cubicBezTo>
                        <a:pt x="918" y="1133"/>
                        <a:pt x="905" y="1047"/>
                        <a:pt x="904" y="1004"/>
                      </a:cubicBezTo>
                      <a:cubicBezTo>
                        <a:pt x="900" y="887"/>
                        <a:pt x="880" y="767"/>
                        <a:pt x="866" y="652"/>
                      </a:cubicBezTo>
                      <a:cubicBezTo>
                        <a:pt x="852" y="530"/>
                        <a:pt x="842" y="383"/>
                        <a:pt x="795" y="271"/>
                      </a:cubicBezTo>
                      <a:cubicBezTo>
                        <a:pt x="777" y="228"/>
                        <a:pt x="766" y="178"/>
                        <a:pt x="755" y="131"/>
                      </a:cubicBezTo>
                      <a:cubicBezTo>
                        <a:pt x="742" y="75"/>
                        <a:pt x="756" y="26"/>
                        <a:pt x="690" y="19"/>
                      </a:cubicBezTo>
                      <a:cubicBezTo>
                        <a:pt x="558" y="6"/>
                        <a:pt x="427" y="1"/>
                        <a:pt x="295" y="0"/>
                      </a:cubicBezTo>
                      <a:cubicBezTo>
                        <a:pt x="246" y="0"/>
                        <a:pt x="214" y="3"/>
                        <a:pt x="193" y="49"/>
                      </a:cubicBezTo>
                      <a:cubicBezTo>
                        <a:pt x="134" y="185"/>
                        <a:pt x="107" y="336"/>
                        <a:pt x="89" y="484"/>
                      </a:cubicBezTo>
                      <a:cubicBezTo>
                        <a:pt x="81" y="552"/>
                        <a:pt x="86" y="623"/>
                        <a:pt x="85" y="693"/>
                      </a:cubicBezTo>
                      <a:cubicBezTo>
                        <a:pt x="85" y="760"/>
                        <a:pt x="67" y="821"/>
                        <a:pt x="60" y="887"/>
                      </a:cubicBezTo>
                      <a:cubicBezTo>
                        <a:pt x="54" y="947"/>
                        <a:pt x="51" y="1005"/>
                        <a:pt x="57" y="1065"/>
                      </a:cubicBezTo>
                      <a:cubicBezTo>
                        <a:pt x="61" y="1111"/>
                        <a:pt x="72" y="1165"/>
                        <a:pt x="69" y="1210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0" name="Freeform 347">
                  <a:extLst>
                    <a:ext uri="{FF2B5EF4-FFF2-40B4-BE49-F238E27FC236}">
                      <a16:creationId xmlns:a16="http://schemas.microsoft.com/office/drawing/2014/main" id="{56C344B0-15BD-026F-2BFC-86C3D77B94C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6719550" y="15301913"/>
                  <a:ext cx="2633663" cy="10912475"/>
                </a:xfrm>
                <a:custGeom>
                  <a:avLst/>
                  <a:gdLst/>
                  <a:ahLst/>
                  <a:cxnLst>
                    <a:cxn ang="0">
                      <a:pos x="691" y="256"/>
                    </a:cxn>
                    <a:cxn ang="0">
                      <a:pos x="658" y="957"/>
                    </a:cxn>
                    <a:cxn ang="0">
                      <a:pos x="634" y="1207"/>
                    </a:cxn>
                    <a:cxn ang="0">
                      <a:pos x="610" y="1401"/>
                    </a:cxn>
                    <a:cxn ang="0">
                      <a:pos x="578" y="1816"/>
                    </a:cxn>
                    <a:cxn ang="0">
                      <a:pos x="521" y="1990"/>
                    </a:cxn>
                    <a:cxn ang="0">
                      <a:pos x="481" y="2171"/>
                    </a:cxn>
                    <a:cxn ang="0">
                      <a:pos x="444" y="2344"/>
                    </a:cxn>
                    <a:cxn ang="0">
                      <a:pos x="488" y="2510"/>
                    </a:cxn>
                    <a:cxn ang="0">
                      <a:pos x="411" y="2646"/>
                    </a:cxn>
                    <a:cxn ang="0">
                      <a:pos x="279" y="2781"/>
                    </a:cxn>
                    <a:cxn ang="0">
                      <a:pos x="187" y="2842"/>
                    </a:cxn>
                    <a:cxn ang="0">
                      <a:pos x="87" y="2904"/>
                    </a:cxn>
                    <a:cxn ang="0">
                      <a:pos x="63" y="2892"/>
                    </a:cxn>
                    <a:cxn ang="0">
                      <a:pos x="18" y="2860"/>
                    </a:cxn>
                    <a:cxn ang="0">
                      <a:pos x="93" y="2722"/>
                    </a:cxn>
                    <a:cxn ang="0">
                      <a:pos x="166" y="2578"/>
                    </a:cxn>
                    <a:cxn ang="0">
                      <a:pos x="251" y="2227"/>
                    </a:cxn>
                    <a:cxn ang="0">
                      <a:pos x="276" y="1797"/>
                    </a:cxn>
                    <a:cxn ang="0">
                      <a:pos x="304" y="1392"/>
                    </a:cxn>
                    <a:cxn ang="0">
                      <a:pos x="276" y="1134"/>
                    </a:cxn>
                    <a:cxn ang="0">
                      <a:pos x="280" y="781"/>
                    </a:cxn>
                    <a:cxn ang="0">
                      <a:pos x="303" y="476"/>
                    </a:cxn>
                    <a:cxn ang="0">
                      <a:pos x="340" y="227"/>
                    </a:cxn>
                    <a:cxn ang="0">
                      <a:pos x="401" y="43"/>
                    </a:cxn>
                    <a:cxn ang="0">
                      <a:pos x="578" y="6"/>
                    </a:cxn>
                    <a:cxn ang="0">
                      <a:pos x="667" y="70"/>
                    </a:cxn>
                    <a:cxn ang="0">
                      <a:pos x="691" y="264"/>
                    </a:cxn>
                  </a:cxnLst>
                  <a:rect l="0" t="0" r="r" b="b"/>
                  <a:pathLst>
                    <a:path w="702" h="2910">
                      <a:moveTo>
                        <a:pt x="691" y="256"/>
                      </a:moveTo>
                      <a:cubicBezTo>
                        <a:pt x="691" y="491"/>
                        <a:pt x="670" y="724"/>
                        <a:pt x="658" y="957"/>
                      </a:cubicBezTo>
                      <a:cubicBezTo>
                        <a:pt x="654" y="1045"/>
                        <a:pt x="650" y="1125"/>
                        <a:pt x="634" y="1207"/>
                      </a:cubicBezTo>
                      <a:cubicBezTo>
                        <a:pt x="622" y="1271"/>
                        <a:pt x="610" y="1331"/>
                        <a:pt x="610" y="1401"/>
                      </a:cubicBezTo>
                      <a:cubicBezTo>
                        <a:pt x="610" y="1544"/>
                        <a:pt x="617" y="1684"/>
                        <a:pt x="578" y="1816"/>
                      </a:cubicBezTo>
                      <a:cubicBezTo>
                        <a:pt x="560" y="1877"/>
                        <a:pt x="533" y="1928"/>
                        <a:pt x="521" y="1990"/>
                      </a:cubicBezTo>
                      <a:cubicBezTo>
                        <a:pt x="509" y="2049"/>
                        <a:pt x="496" y="2113"/>
                        <a:pt x="481" y="2171"/>
                      </a:cubicBezTo>
                      <a:cubicBezTo>
                        <a:pt x="467" y="2226"/>
                        <a:pt x="452" y="2288"/>
                        <a:pt x="444" y="2344"/>
                      </a:cubicBezTo>
                      <a:cubicBezTo>
                        <a:pt x="434" y="2410"/>
                        <a:pt x="479" y="2447"/>
                        <a:pt x="488" y="2510"/>
                      </a:cubicBezTo>
                      <a:cubicBezTo>
                        <a:pt x="500" y="2590"/>
                        <a:pt x="475" y="2613"/>
                        <a:pt x="411" y="2646"/>
                      </a:cubicBezTo>
                      <a:cubicBezTo>
                        <a:pt x="345" y="2679"/>
                        <a:pt x="339" y="2742"/>
                        <a:pt x="279" y="2781"/>
                      </a:cubicBezTo>
                      <a:cubicBezTo>
                        <a:pt x="248" y="2801"/>
                        <a:pt x="215" y="2818"/>
                        <a:pt x="187" y="2842"/>
                      </a:cubicBezTo>
                      <a:cubicBezTo>
                        <a:pt x="163" y="2861"/>
                        <a:pt x="118" y="2910"/>
                        <a:pt x="87" y="2904"/>
                      </a:cubicBezTo>
                      <a:cubicBezTo>
                        <a:pt x="81" y="2902"/>
                        <a:pt x="73" y="2895"/>
                        <a:pt x="63" y="2892"/>
                      </a:cubicBezTo>
                      <a:cubicBezTo>
                        <a:pt x="68" y="2865"/>
                        <a:pt x="38" y="2862"/>
                        <a:pt x="18" y="2860"/>
                      </a:cubicBezTo>
                      <a:cubicBezTo>
                        <a:pt x="0" y="2821"/>
                        <a:pt x="71" y="2754"/>
                        <a:pt x="93" y="2722"/>
                      </a:cubicBezTo>
                      <a:cubicBezTo>
                        <a:pt x="123" y="2677"/>
                        <a:pt x="137" y="2625"/>
                        <a:pt x="166" y="2578"/>
                      </a:cubicBezTo>
                      <a:cubicBezTo>
                        <a:pt x="233" y="2468"/>
                        <a:pt x="251" y="2360"/>
                        <a:pt x="251" y="2227"/>
                      </a:cubicBezTo>
                      <a:cubicBezTo>
                        <a:pt x="251" y="2082"/>
                        <a:pt x="255" y="1938"/>
                        <a:pt x="276" y="1797"/>
                      </a:cubicBezTo>
                      <a:cubicBezTo>
                        <a:pt x="296" y="1665"/>
                        <a:pt x="297" y="1528"/>
                        <a:pt x="304" y="1392"/>
                      </a:cubicBezTo>
                      <a:cubicBezTo>
                        <a:pt x="308" y="1301"/>
                        <a:pt x="285" y="1222"/>
                        <a:pt x="276" y="1134"/>
                      </a:cubicBezTo>
                      <a:cubicBezTo>
                        <a:pt x="263" y="1018"/>
                        <a:pt x="269" y="896"/>
                        <a:pt x="280" y="781"/>
                      </a:cubicBezTo>
                      <a:cubicBezTo>
                        <a:pt x="289" y="679"/>
                        <a:pt x="289" y="577"/>
                        <a:pt x="303" y="476"/>
                      </a:cubicBezTo>
                      <a:cubicBezTo>
                        <a:pt x="315" y="393"/>
                        <a:pt x="326" y="307"/>
                        <a:pt x="340" y="227"/>
                      </a:cubicBezTo>
                      <a:cubicBezTo>
                        <a:pt x="350" y="167"/>
                        <a:pt x="355" y="88"/>
                        <a:pt x="401" y="43"/>
                      </a:cubicBezTo>
                      <a:cubicBezTo>
                        <a:pt x="441" y="4"/>
                        <a:pt x="525" y="0"/>
                        <a:pt x="578" y="6"/>
                      </a:cubicBezTo>
                      <a:cubicBezTo>
                        <a:pt x="618" y="10"/>
                        <a:pt x="648" y="35"/>
                        <a:pt x="667" y="70"/>
                      </a:cubicBezTo>
                      <a:cubicBezTo>
                        <a:pt x="690" y="112"/>
                        <a:pt x="702" y="224"/>
                        <a:pt x="691" y="264"/>
                      </a:cubicBezTo>
                    </a:path>
                  </a:pathLst>
                </a:custGeom>
                <a:solidFill>
                  <a:srgbClr val="F0F0F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1" name="Freeform 348">
                  <a:extLst>
                    <a:ext uri="{FF2B5EF4-FFF2-40B4-BE49-F238E27FC236}">
                      <a16:creationId xmlns:a16="http://schemas.microsoft.com/office/drawing/2014/main" id="{B0BA69D8-1780-66EE-58B9-43CEB90D10B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9705637" y="17146588"/>
                  <a:ext cx="1473200" cy="9048750"/>
                </a:xfrm>
                <a:custGeom>
                  <a:avLst/>
                  <a:gdLst/>
                  <a:ahLst/>
                  <a:cxnLst>
                    <a:cxn ang="0">
                      <a:pos x="346" y="812"/>
                    </a:cxn>
                    <a:cxn ang="0">
                      <a:pos x="362" y="1014"/>
                    </a:cxn>
                    <a:cxn ang="0">
                      <a:pos x="378" y="1380"/>
                    </a:cxn>
                    <a:cxn ang="0">
                      <a:pos x="334" y="1586"/>
                    </a:cxn>
                    <a:cxn ang="0">
                      <a:pos x="310" y="1828"/>
                    </a:cxn>
                    <a:cxn ang="0">
                      <a:pos x="314" y="2042"/>
                    </a:cxn>
                    <a:cxn ang="0">
                      <a:pos x="276" y="2234"/>
                    </a:cxn>
                    <a:cxn ang="0">
                      <a:pos x="161" y="2386"/>
                    </a:cxn>
                    <a:cxn ang="0">
                      <a:pos x="16" y="2316"/>
                    </a:cxn>
                    <a:cxn ang="0">
                      <a:pos x="72" y="2143"/>
                    </a:cxn>
                    <a:cxn ang="0">
                      <a:pos x="120" y="1731"/>
                    </a:cxn>
                    <a:cxn ang="0">
                      <a:pos x="92" y="1522"/>
                    </a:cxn>
                    <a:cxn ang="0">
                      <a:pos x="67" y="1324"/>
                    </a:cxn>
                    <a:cxn ang="0">
                      <a:pos x="56" y="1106"/>
                    </a:cxn>
                    <a:cxn ang="0">
                      <a:pos x="14" y="330"/>
                    </a:cxn>
                    <a:cxn ang="0">
                      <a:pos x="7" y="90"/>
                    </a:cxn>
                    <a:cxn ang="0">
                      <a:pos x="12" y="19"/>
                    </a:cxn>
                    <a:cxn ang="0">
                      <a:pos x="132" y="15"/>
                    </a:cxn>
                    <a:cxn ang="0">
                      <a:pos x="270" y="168"/>
                    </a:cxn>
                    <a:cxn ang="0">
                      <a:pos x="278" y="513"/>
                    </a:cxn>
                    <a:cxn ang="0">
                      <a:pos x="298" y="727"/>
                    </a:cxn>
                    <a:cxn ang="0">
                      <a:pos x="346" y="808"/>
                    </a:cxn>
                  </a:cxnLst>
                  <a:rect l="0" t="0" r="r" b="b"/>
                  <a:pathLst>
                    <a:path w="393" h="2413">
                      <a:moveTo>
                        <a:pt x="346" y="812"/>
                      </a:moveTo>
                      <a:cubicBezTo>
                        <a:pt x="341" y="877"/>
                        <a:pt x="357" y="948"/>
                        <a:pt x="362" y="1014"/>
                      </a:cubicBezTo>
                      <a:cubicBezTo>
                        <a:pt x="372" y="1138"/>
                        <a:pt x="393" y="1259"/>
                        <a:pt x="378" y="1380"/>
                      </a:cubicBezTo>
                      <a:cubicBezTo>
                        <a:pt x="370" y="1450"/>
                        <a:pt x="348" y="1520"/>
                        <a:pt x="334" y="1586"/>
                      </a:cubicBezTo>
                      <a:cubicBezTo>
                        <a:pt x="318" y="1663"/>
                        <a:pt x="317" y="1750"/>
                        <a:pt x="310" y="1828"/>
                      </a:cubicBezTo>
                      <a:cubicBezTo>
                        <a:pt x="303" y="1896"/>
                        <a:pt x="298" y="1977"/>
                        <a:pt x="314" y="2042"/>
                      </a:cubicBezTo>
                      <a:cubicBezTo>
                        <a:pt x="333" y="2124"/>
                        <a:pt x="320" y="2165"/>
                        <a:pt x="276" y="2234"/>
                      </a:cubicBezTo>
                      <a:cubicBezTo>
                        <a:pt x="245" y="2283"/>
                        <a:pt x="220" y="2356"/>
                        <a:pt x="161" y="2386"/>
                      </a:cubicBezTo>
                      <a:cubicBezTo>
                        <a:pt x="105" y="2413"/>
                        <a:pt x="21" y="2378"/>
                        <a:pt x="16" y="2316"/>
                      </a:cubicBezTo>
                      <a:cubicBezTo>
                        <a:pt x="10" y="2256"/>
                        <a:pt x="58" y="2197"/>
                        <a:pt x="72" y="2143"/>
                      </a:cubicBezTo>
                      <a:cubicBezTo>
                        <a:pt x="89" y="2078"/>
                        <a:pt x="120" y="1809"/>
                        <a:pt x="120" y="1731"/>
                      </a:cubicBezTo>
                      <a:cubicBezTo>
                        <a:pt x="120" y="1659"/>
                        <a:pt x="103" y="1590"/>
                        <a:pt x="92" y="1522"/>
                      </a:cubicBezTo>
                      <a:cubicBezTo>
                        <a:pt x="81" y="1457"/>
                        <a:pt x="70" y="1392"/>
                        <a:pt x="67" y="1324"/>
                      </a:cubicBezTo>
                      <a:cubicBezTo>
                        <a:pt x="64" y="1252"/>
                        <a:pt x="66" y="1174"/>
                        <a:pt x="56" y="1106"/>
                      </a:cubicBezTo>
                      <a:cubicBezTo>
                        <a:pt x="19" y="855"/>
                        <a:pt x="38" y="589"/>
                        <a:pt x="14" y="330"/>
                      </a:cubicBezTo>
                      <a:cubicBezTo>
                        <a:pt x="7" y="250"/>
                        <a:pt x="7" y="170"/>
                        <a:pt x="7" y="90"/>
                      </a:cubicBezTo>
                      <a:cubicBezTo>
                        <a:pt x="7" y="74"/>
                        <a:pt x="0" y="32"/>
                        <a:pt x="12" y="19"/>
                      </a:cubicBezTo>
                      <a:cubicBezTo>
                        <a:pt x="31" y="0"/>
                        <a:pt x="109" y="9"/>
                        <a:pt x="132" y="15"/>
                      </a:cubicBezTo>
                      <a:cubicBezTo>
                        <a:pt x="206" y="33"/>
                        <a:pt x="260" y="96"/>
                        <a:pt x="270" y="168"/>
                      </a:cubicBezTo>
                      <a:cubicBezTo>
                        <a:pt x="287" y="279"/>
                        <a:pt x="278" y="399"/>
                        <a:pt x="278" y="513"/>
                      </a:cubicBezTo>
                      <a:cubicBezTo>
                        <a:pt x="278" y="584"/>
                        <a:pt x="270" y="661"/>
                        <a:pt x="298" y="727"/>
                      </a:cubicBezTo>
                      <a:cubicBezTo>
                        <a:pt x="310" y="757"/>
                        <a:pt x="334" y="782"/>
                        <a:pt x="346" y="808"/>
                      </a:cubicBezTo>
                    </a:path>
                  </a:pathLst>
                </a:custGeom>
                <a:solidFill>
                  <a:srgbClr val="F0F0F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2" name="Freeform 351">
                  <a:extLst>
                    <a:ext uri="{FF2B5EF4-FFF2-40B4-BE49-F238E27FC236}">
                      <a16:creationId xmlns:a16="http://schemas.microsoft.com/office/drawing/2014/main" id="{A6FCB543-7147-0806-59BE-847BA478492F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7289462" y="13547726"/>
                  <a:ext cx="3724275" cy="7132638"/>
                </a:xfrm>
                <a:custGeom>
                  <a:avLst/>
                  <a:gdLst/>
                  <a:ahLst/>
                  <a:cxnLst>
                    <a:cxn ang="0">
                      <a:pos x="99" y="228"/>
                    </a:cxn>
                    <a:cxn ang="0">
                      <a:pos x="81" y="631"/>
                    </a:cxn>
                    <a:cxn ang="0">
                      <a:pos x="35" y="1041"/>
                    </a:cxn>
                    <a:cxn ang="0">
                      <a:pos x="27" y="1438"/>
                    </a:cxn>
                    <a:cxn ang="0">
                      <a:pos x="27" y="1647"/>
                    </a:cxn>
                    <a:cxn ang="0">
                      <a:pos x="12" y="1856"/>
                    </a:cxn>
                    <a:cxn ang="0">
                      <a:pos x="464" y="1902"/>
                    </a:cxn>
                    <a:cxn ang="0">
                      <a:pos x="762" y="1851"/>
                    </a:cxn>
                    <a:cxn ang="0">
                      <a:pos x="993" y="1823"/>
                    </a:cxn>
                    <a:cxn ang="0">
                      <a:pos x="962" y="1413"/>
                    </a:cxn>
                    <a:cxn ang="0">
                      <a:pos x="954" y="970"/>
                    </a:cxn>
                    <a:cxn ang="0">
                      <a:pos x="978" y="543"/>
                    </a:cxn>
                    <a:cxn ang="0">
                      <a:pos x="857" y="214"/>
                    </a:cxn>
                    <a:cxn ang="0">
                      <a:pos x="99" y="228"/>
                    </a:cxn>
                  </a:cxnLst>
                  <a:rect l="0" t="0" r="r" b="b"/>
                  <a:pathLst>
                    <a:path w="993" h="1902">
                      <a:moveTo>
                        <a:pt x="99" y="228"/>
                      </a:moveTo>
                      <a:cubicBezTo>
                        <a:pt x="164" y="335"/>
                        <a:pt x="100" y="516"/>
                        <a:pt x="81" y="631"/>
                      </a:cubicBezTo>
                      <a:cubicBezTo>
                        <a:pt x="59" y="768"/>
                        <a:pt x="35" y="896"/>
                        <a:pt x="35" y="1041"/>
                      </a:cubicBezTo>
                      <a:cubicBezTo>
                        <a:pt x="35" y="1172"/>
                        <a:pt x="27" y="1303"/>
                        <a:pt x="27" y="1438"/>
                      </a:cubicBezTo>
                      <a:cubicBezTo>
                        <a:pt x="27" y="1507"/>
                        <a:pt x="27" y="1577"/>
                        <a:pt x="27" y="1647"/>
                      </a:cubicBezTo>
                      <a:cubicBezTo>
                        <a:pt x="27" y="1715"/>
                        <a:pt x="0" y="1796"/>
                        <a:pt x="12" y="1856"/>
                      </a:cubicBezTo>
                      <a:cubicBezTo>
                        <a:pt x="135" y="1862"/>
                        <a:pt x="360" y="1846"/>
                        <a:pt x="464" y="1902"/>
                      </a:cubicBezTo>
                      <a:cubicBezTo>
                        <a:pt x="518" y="1868"/>
                        <a:pt x="698" y="1856"/>
                        <a:pt x="762" y="1851"/>
                      </a:cubicBezTo>
                      <a:cubicBezTo>
                        <a:pt x="835" y="1844"/>
                        <a:pt x="926" y="1850"/>
                        <a:pt x="993" y="1823"/>
                      </a:cubicBezTo>
                      <a:cubicBezTo>
                        <a:pt x="982" y="1688"/>
                        <a:pt x="962" y="1558"/>
                        <a:pt x="962" y="1413"/>
                      </a:cubicBezTo>
                      <a:cubicBezTo>
                        <a:pt x="962" y="1266"/>
                        <a:pt x="954" y="1119"/>
                        <a:pt x="954" y="970"/>
                      </a:cubicBezTo>
                      <a:cubicBezTo>
                        <a:pt x="954" y="823"/>
                        <a:pt x="974" y="686"/>
                        <a:pt x="978" y="543"/>
                      </a:cubicBezTo>
                      <a:cubicBezTo>
                        <a:pt x="982" y="401"/>
                        <a:pt x="951" y="315"/>
                        <a:pt x="857" y="214"/>
                      </a:cubicBezTo>
                      <a:cubicBezTo>
                        <a:pt x="657" y="0"/>
                        <a:pt x="281" y="14"/>
                        <a:pt x="99" y="228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3" name="Freeform 352">
                  <a:extLst>
                    <a:ext uri="{FF2B5EF4-FFF2-40B4-BE49-F238E27FC236}">
                      <a16:creationId xmlns:a16="http://schemas.microsoft.com/office/drawing/2014/main" id="{26D1D70B-CB65-19C1-B060-0139819CA3B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7822862" y="14387513"/>
                  <a:ext cx="2879725" cy="5778500"/>
                </a:xfrm>
                <a:custGeom>
                  <a:avLst/>
                  <a:gdLst/>
                  <a:ahLst/>
                  <a:cxnLst>
                    <a:cxn ang="0">
                      <a:pos x="3" y="58"/>
                    </a:cxn>
                    <a:cxn ang="0">
                      <a:pos x="95" y="111"/>
                    </a:cxn>
                    <a:cxn ang="0">
                      <a:pos x="242" y="146"/>
                    </a:cxn>
                    <a:cxn ang="0">
                      <a:pos x="462" y="163"/>
                    </a:cxn>
                    <a:cxn ang="0">
                      <a:pos x="604" y="147"/>
                    </a:cxn>
                    <a:cxn ang="0">
                      <a:pos x="642" y="286"/>
                    </a:cxn>
                    <a:cxn ang="0">
                      <a:pos x="645" y="457"/>
                    </a:cxn>
                    <a:cxn ang="0">
                      <a:pos x="656" y="558"/>
                    </a:cxn>
                    <a:cxn ang="0">
                      <a:pos x="677" y="670"/>
                    </a:cxn>
                    <a:cxn ang="0">
                      <a:pos x="691" y="870"/>
                    </a:cxn>
                    <a:cxn ang="0">
                      <a:pos x="726" y="1233"/>
                    </a:cxn>
                    <a:cxn ang="0">
                      <a:pos x="712" y="1423"/>
                    </a:cxn>
                    <a:cxn ang="0">
                      <a:pos x="715" y="1541"/>
                    </a:cxn>
                    <a:cxn ang="0">
                      <a:pos x="722" y="1417"/>
                    </a:cxn>
                    <a:cxn ang="0">
                      <a:pos x="734" y="1281"/>
                    </a:cxn>
                    <a:cxn ang="0">
                      <a:pos x="699" y="991"/>
                    </a:cxn>
                    <a:cxn ang="0">
                      <a:pos x="696" y="689"/>
                    </a:cxn>
                    <a:cxn ang="0">
                      <a:pos x="664" y="574"/>
                    </a:cxn>
                    <a:cxn ang="0">
                      <a:pos x="659" y="510"/>
                    </a:cxn>
                    <a:cxn ang="0">
                      <a:pos x="648" y="439"/>
                    </a:cxn>
                    <a:cxn ang="0">
                      <a:pos x="648" y="281"/>
                    </a:cxn>
                    <a:cxn ang="0">
                      <a:pos x="619" y="139"/>
                    </a:cxn>
                    <a:cxn ang="0">
                      <a:pos x="669" y="117"/>
                    </a:cxn>
                    <a:cxn ang="0">
                      <a:pos x="726" y="98"/>
                    </a:cxn>
                    <a:cxn ang="0">
                      <a:pos x="763" y="66"/>
                    </a:cxn>
                    <a:cxn ang="0">
                      <a:pos x="674" y="47"/>
                    </a:cxn>
                    <a:cxn ang="0">
                      <a:pos x="441" y="25"/>
                    </a:cxn>
                    <a:cxn ang="0">
                      <a:pos x="158" y="4"/>
                    </a:cxn>
                    <a:cxn ang="0">
                      <a:pos x="27" y="34"/>
                    </a:cxn>
                    <a:cxn ang="0">
                      <a:pos x="22" y="34"/>
                    </a:cxn>
                    <a:cxn ang="0">
                      <a:pos x="0" y="55"/>
                    </a:cxn>
                  </a:cxnLst>
                  <a:rect l="0" t="0" r="r" b="b"/>
                  <a:pathLst>
                    <a:path w="768" h="1541">
                      <a:moveTo>
                        <a:pt x="3" y="58"/>
                      </a:moveTo>
                      <a:cubicBezTo>
                        <a:pt x="23" y="92"/>
                        <a:pt x="59" y="99"/>
                        <a:pt x="95" y="111"/>
                      </a:cubicBezTo>
                      <a:cubicBezTo>
                        <a:pt x="141" y="128"/>
                        <a:pt x="195" y="139"/>
                        <a:pt x="242" y="146"/>
                      </a:cubicBezTo>
                      <a:cubicBezTo>
                        <a:pt x="315" y="158"/>
                        <a:pt x="387" y="163"/>
                        <a:pt x="462" y="163"/>
                      </a:cubicBezTo>
                      <a:cubicBezTo>
                        <a:pt x="511" y="162"/>
                        <a:pt x="556" y="144"/>
                        <a:pt x="604" y="147"/>
                      </a:cubicBezTo>
                      <a:cubicBezTo>
                        <a:pt x="611" y="195"/>
                        <a:pt x="636" y="238"/>
                        <a:pt x="642" y="286"/>
                      </a:cubicBezTo>
                      <a:cubicBezTo>
                        <a:pt x="649" y="342"/>
                        <a:pt x="641" y="400"/>
                        <a:pt x="645" y="457"/>
                      </a:cubicBezTo>
                      <a:cubicBezTo>
                        <a:pt x="648" y="491"/>
                        <a:pt x="656" y="523"/>
                        <a:pt x="656" y="558"/>
                      </a:cubicBezTo>
                      <a:cubicBezTo>
                        <a:pt x="656" y="598"/>
                        <a:pt x="670" y="631"/>
                        <a:pt x="677" y="670"/>
                      </a:cubicBezTo>
                      <a:cubicBezTo>
                        <a:pt x="690" y="735"/>
                        <a:pt x="691" y="802"/>
                        <a:pt x="691" y="870"/>
                      </a:cubicBezTo>
                      <a:cubicBezTo>
                        <a:pt x="691" y="994"/>
                        <a:pt x="721" y="1111"/>
                        <a:pt x="726" y="1233"/>
                      </a:cubicBezTo>
                      <a:cubicBezTo>
                        <a:pt x="728" y="1297"/>
                        <a:pt x="721" y="1361"/>
                        <a:pt x="712" y="1423"/>
                      </a:cubicBezTo>
                      <a:cubicBezTo>
                        <a:pt x="709" y="1450"/>
                        <a:pt x="688" y="1521"/>
                        <a:pt x="715" y="1541"/>
                      </a:cubicBezTo>
                      <a:cubicBezTo>
                        <a:pt x="717" y="1497"/>
                        <a:pt x="709" y="1458"/>
                        <a:pt x="722" y="1417"/>
                      </a:cubicBezTo>
                      <a:cubicBezTo>
                        <a:pt x="735" y="1378"/>
                        <a:pt x="734" y="1323"/>
                        <a:pt x="734" y="1281"/>
                      </a:cubicBezTo>
                      <a:cubicBezTo>
                        <a:pt x="734" y="1180"/>
                        <a:pt x="710" y="1088"/>
                        <a:pt x="699" y="991"/>
                      </a:cubicBezTo>
                      <a:cubicBezTo>
                        <a:pt x="688" y="894"/>
                        <a:pt x="710" y="789"/>
                        <a:pt x="696" y="689"/>
                      </a:cubicBezTo>
                      <a:cubicBezTo>
                        <a:pt x="690" y="646"/>
                        <a:pt x="677" y="614"/>
                        <a:pt x="664" y="574"/>
                      </a:cubicBezTo>
                      <a:cubicBezTo>
                        <a:pt x="657" y="554"/>
                        <a:pt x="660" y="532"/>
                        <a:pt x="659" y="510"/>
                      </a:cubicBezTo>
                      <a:cubicBezTo>
                        <a:pt x="657" y="485"/>
                        <a:pt x="650" y="464"/>
                        <a:pt x="648" y="439"/>
                      </a:cubicBezTo>
                      <a:cubicBezTo>
                        <a:pt x="643" y="387"/>
                        <a:pt x="648" y="333"/>
                        <a:pt x="648" y="281"/>
                      </a:cubicBezTo>
                      <a:cubicBezTo>
                        <a:pt x="647" y="231"/>
                        <a:pt x="620" y="186"/>
                        <a:pt x="619" y="139"/>
                      </a:cubicBezTo>
                      <a:cubicBezTo>
                        <a:pt x="636" y="135"/>
                        <a:pt x="653" y="122"/>
                        <a:pt x="669" y="117"/>
                      </a:cubicBezTo>
                      <a:cubicBezTo>
                        <a:pt x="688" y="111"/>
                        <a:pt x="709" y="106"/>
                        <a:pt x="726" y="98"/>
                      </a:cubicBezTo>
                      <a:cubicBezTo>
                        <a:pt x="739" y="93"/>
                        <a:pt x="768" y="86"/>
                        <a:pt x="763" y="66"/>
                      </a:cubicBezTo>
                      <a:cubicBezTo>
                        <a:pt x="756" y="42"/>
                        <a:pt x="692" y="49"/>
                        <a:pt x="674" y="47"/>
                      </a:cubicBezTo>
                      <a:cubicBezTo>
                        <a:pt x="597" y="41"/>
                        <a:pt x="519" y="29"/>
                        <a:pt x="441" y="25"/>
                      </a:cubicBezTo>
                      <a:cubicBezTo>
                        <a:pt x="347" y="20"/>
                        <a:pt x="252" y="0"/>
                        <a:pt x="158" y="4"/>
                      </a:cubicBezTo>
                      <a:cubicBezTo>
                        <a:pt x="117" y="6"/>
                        <a:pt x="62" y="15"/>
                        <a:pt x="27" y="34"/>
                      </a:cubicBezTo>
                      <a:cubicBezTo>
                        <a:pt x="25" y="33"/>
                        <a:pt x="24" y="33"/>
                        <a:pt x="22" y="34"/>
                      </a:cubicBezTo>
                      <a:cubicBezTo>
                        <a:pt x="16" y="42"/>
                        <a:pt x="8" y="48"/>
                        <a:pt x="0" y="55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4" name="Freeform 353">
                  <a:extLst>
                    <a:ext uri="{FF2B5EF4-FFF2-40B4-BE49-F238E27FC236}">
                      <a16:creationId xmlns:a16="http://schemas.microsoft.com/office/drawing/2014/main" id="{A834277B-C979-52B6-7C9C-FA41A5ED968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5849600" y="24485601"/>
                  <a:ext cx="3049588" cy="1905000"/>
                </a:xfrm>
                <a:custGeom>
                  <a:avLst/>
                  <a:gdLst/>
                  <a:ahLst/>
                  <a:cxnLst>
                    <a:cxn ang="0">
                      <a:pos x="709" y="0"/>
                    </a:cxn>
                    <a:cxn ang="0">
                      <a:pos x="617" y="122"/>
                    </a:cxn>
                    <a:cxn ang="0">
                      <a:pos x="500" y="227"/>
                    </a:cxn>
                    <a:cxn ang="0">
                      <a:pos x="385" y="334"/>
                    </a:cxn>
                    <a:cxn ang="0">
                      <a:pos x="291" y="342"/>
                    </a:cxn>
                    <a:cxn ang="0">
                      <a:pos x="209" y="355"/>
                    </a:cxn>
                    <a:cxn ang="0">
                      <a:pos x="20" y="404"/>
                    </a:cxn>
                    <a:cxn ang="0">
                      <a:pos x="378" y="468"/>
                    </a:cxn>
                    <a:cxn ang="0">
                      <a:pos x="637" y="255"/>
                    </a:cxn>
                    <a:cxn ang="0">
                      <a:pos x="688" y="251"/>
                    </a:cxn>
                    <a:cxn ang="0">
                      <a:pos x="681" y="447"/>
                    </a:cxn>
                    <a:cxn ang="0">
                      <a:pos x="724" y="447"/>
                    </a:cxn>
                    <a:cxn ang="0">
                      <a:pos x="725" y="306"/>
                    </a:cxn>
                    <a:cxn ang="0">
                      <a:pos x="769" y="202"/>
                    </a:cxn>
                    <a:cxn ang="0">
                      <a:pos x="713" y="0"/>
                    </a:cxn>
                  </a:cxnLst>
                  <a:rect l="0" t="0" r="r" b="b"/>
                  <a:pathLst>
                    <a:path w="813" h="508">
                      <a:moveTo>
                        <a:pt x="709" y="0"/>
                      </a:moveTo>
                      <a:cubicBezTo>
                        <a:pt x="668" y="32"/>
                        <a:pt x="651" y="82"/>
                        <a:pt x="617" y="122"/>
                      </a:cubicBezTo>
                      <a:cubicBezTo>
                        <a:pt x="584" y="162"/>
                        <a:pt x="543" y="196"/>
                        <a:pt x="500" y="227"/>
                      </a:cubicBezTo>
                      <a:cubicBezTo>
                        <a:pt x="459" y="258"/>
                        <a:pt x="435" y="311"/>
                        <a:pt x="385" y="334"/>
                      </a:cubicBezTo>
                      <a:cubicBezTo>
                        <a:pt x="359" y="346"/>
                        <a:pt x="320" y="345"/>
                        <a:pt x="291" y="342"/>
                      </a:cubicBezTo>
                      <a:cubicBezTo>
                        <a:pt x="254" y="338"/>
                        <a:pt x="244" y="339"/>
                        <a:pt x="209" y="355"/>
                      </a:cubicBezTo>
                      <a:cubicBezTo>
                        <a:pt x="150" y="381"/>
                        <a:pt x="75" y="374"/>
                        <a:pt x="20" y="404"/>
                      </a:cubicBezTo>
                      <a:cubicBezTo>
                        <a:pt x="0" y="508"/>
                        <a:pt x="327" y="481"/>
                        <a:pt x="378" y="468"/>
                      </a:cubicBezTo>
                      <a:cubicBezTo>
                        <a:pt x="492" y="437"/>
                        <a:pt x="525" y="301"/>
                        <a:pt x="637" y="255"/>
                      </a:cubicBezTo>
                      <a:cubicBezTo>
                        <a:pt x="651" y="249"/>
                        <a:pt x="673" y="248"/>
                        <a:pt x="688" y="251"/>
                      </a:cubicBezTo>
                      <a:cubicBezTo>
                        <a:pt x="708" y="319"/>
                        <a:pt x="673" y="380"/>
                        <a:pt x="681" y="447"/>
                      </a:cubicBezTo>
                      <a:cubicBezTo>
                        <a:pt x="695" y="448"/>
                        <a:pt x="710" y="448"/>
                        <a:pt x="724" y="447"/>
                      </a:cubicBezTo>
                      <a:cubicBezTo>
                        <a:pt x="727" y="400"/>
                        <a:pt x="723" y="353"/>
                        <a:pt x="725" y="306"/>
                      </a:cubicBezTo>
                      <a:cubicBezTo>
                        <a:pt x="727" y="256"/>
                        <a:pt x="745" y="240"/>
                        <a:pt x="769" y="202"/>
                      </a:cubicBezTo>
                      <a:cubicBezTo>
                        <a:pt x="813" y="134"/>
                        <a:pt x="780" y="45"/>
                        <a:pt x="713" y="0"/>
                      </a:cubicBezTo>
                    </a:path>
                  </a:pathLst>
                </a:custGeom>
                <a:solidFill>
                  <a:srgbClr val="0B0C0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5" name="Freeform 354">
                  <a:extLst>
                    <a:ext uri="{FF2B5EF4-FFF2-40B4-BE49-F238E27FC236}">
                      <a16:creationId xmlns:a16="http://schemas.microsoft.com/office/drawing/2014/main" id="{105C98F7-5E92-14C5-89F3-2F9E9354924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9262725" y="24395113"/>
                  <a:ext cx="1874838" cy="2262188"/>
                </a:xfrm>
                <a:custGeom>
                  <a:avLst/>
                  <a:gdLst/>
                  <a:ahLst/>
                  <a:cxnLst>
                    <a:cxn ang="0">
                      <a:pos x="138" y="363"/>
                    </a:cxn>
                    <a:cxn ang="0">
                      <a:pos x="279" y="407"/>
                    </a:cxn>
                    <a:cxn ang="0">
                      <a:pos x="378" y="330"/>
                    </a:cxn>
                    <a:cxn ang="0">
                      <a:pos x="412" y="13"/>
                    </a:cxn>
                    <a:cxn ang="0">
                      <a:pos x="484" y="230"/>
                    </a:cxn>
                    <a:cxn ang="0">
                      <a:pos x="448" y="326"/>
                    </a:cxn>
                    <a:cxn ang="0">
                      <a:pos x="443" y="459"/>
                    </a:cxn>
                    <a:cxn ang="0">
                      <a:pos x="412" y="459"/>
                    </a:cxn>
                    <a:cxn ang="0">
                      <a:pos x="391" y="362"/>
                    </a:cxn>
                    <a:cxn ang="0">
                      <a:pos x="368" y="500"/>
                    </a:cxn>
                    <a:cxn ang="0">
                      <a:pos x="271" y="569"/>
                    </a:cxn>
                    <a:cxn ang="0">
                      <a:pos x="0" y="528"/>
                    </a:cxn>
                    <a:cxn ang="0">
                      <a:pos x="137" y="355"/>
                    </a:cxn>
                    <a:cxn ang="0">
                      <a:pos x="138" y="367"/>
                    </a:cxn>
                  </a:cxnLst>
                  <a:rect l="0" t="0" r="r" b="b"/>
                  <a:pathLst>
                    <a:path w="500" h="603">
                      <a:moveTo>
                        <a:pt x="138" y="363"/>
                      </a:moveTo>
                      <a:cubicBezTo>
                        <a:pt x="149" y="408"/>
                        <a:pt x="238" y="416"/>
                        <a:pt x="279" y="407"/>
                      </a:cubicBezTo>
                      <a:cubicBezTo>
                        <a:pt x="318" y="399"/>
                        <a:pt x="359" y="361"/>
                        <a:pt x="378" y="330"/>
                      </a:cubicBezTo>
                      <a:cubicBezTo>
                        <a:pt x="434" y="240"/>
                        <a:pt x="404" y="115"/>
                        <a:pt x="412" y="13"/>
                      </a:cubicBezTo>
                      <a:cubicBezTo>
                        <a:pt x="469" y="0"/>
                        <a:pt x="500" y="193"/>
                        <a:pt x="484" y="230"/>
                      </a:cubicBezTo>
                      <a:cubicBezTo>
                        <a:pt x="468" y="267"/>
                        <a:pt x="448" y="276"/>
                        <a:pt x="448" y="326"/>
                      </a:cubicBezTo>
                      <a:cubicBezTo>
                        <a:pt x="448" y="372"/>
                        <a:pt x="446" y="414"/>
                        <a:pt x="443" y="459"/>
                      </a:cubicBezTo>
                      <a:cubicBezTo>
                        <a:pt x="436" y="461"/>
                        <a:pt x="420" y="461"/>
                        <a:pt x="412" y="459"/>
                      </a:cubicBezTo>
                      <a:cubicBezTo>
                        <a:pt x="411" y="429"/>
                        <a:pt x="414" y="381"/>
                        <a:pt x="391" y="362"/>
                      </a:cubicBezTo>
                      <a:cubicBezTo>
                        <a:pt x="364" y="398"/>
                        <a:pt x="397" y="460"/>
                        <a:pt x="368" y="500"/>
                      </a:cubicBezTo>
                      <a:cubicBezTo>
                        <a:pt x="345" y="532"/>
                        <a:pt x="310" y="557"/>
                        <a:pt x="271" y="569"/>
                      </a:cubicBezTo>
                      <a:cubicBezTo>
                        <a:pt x="209" y="589"/>
                        <a:pt x="32" y="603"/>
                        <a:pt x="0" y="528"/>
                      </a:cubicBezTo>
                      <a:cubicBezTo>
                        <a:pt x="58" y="489"/>
                        <a:pt x="78" y="400"/>
                        <a:pt x="137" y="355"/>
                      </a:cubicBezTo>
                      <a:cubicBezTo>
                        <a:pt x="138" y="359"/>
                        <a:pt x="137" y="363"/>
                        <a:pt x="138" y="367"/>
                      </a:cubicBezTo>
                    </a:path>
                  </a:pathLst>
                </a:custGeom>
                <a:solidFill>
                  <a:srgbClr val="0B0C0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6" name="Freeform 355">
                  <a:extLst>
                    <a:ext uri="{FF2B5EF4-FFF2-40B4-BE49-F238E27FC236}">
                      <a16:creationId xmlns:a16="http://schemas.microsoft.com/office/drawing/2014/main" id="{28BFF25E-4663-1A34-CA67-381DA6673BAB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6603662" y="25977851"/>
                  <a:ext cx="415925" cy="128588"/>
                </a:xfrm>
                <a:custGeom>
                  <a:avLst/>
                  <a:gdLst/>
                  <a:ahLst/>
                  <a:cxnLst>
                    <a:cxn ang="0">
                      <a:pos x="6" y="27"/>
                    </a:cxn>
                    <a:cxn ang="0">
                      <a:pos x="104" y="4"/>
                    </a:cxn>
                    <a:cxn ang="0">
                      <a:pos x="52" y="17"/>
                    </a:cxn>
                    <a:cxn ang="0">
                      <a:pos x="0" y="29"/>
                    </a:cxn>
                    <a:cxn ang="0">
                      <a:pos x="12" y="27"/>
                    </a:cxn>
                  </a:cxnLst>
                  <a:rect l="0" t="0" r="r" b="b"/>
                  <a:pathLst>
                    <a:path w="111" h="34">
                      <a:moveTo>
                        <a:pt x="6" y="27"/>
                      </a:moveTo>
                      <a:cubicBezTo>
                        <a:pt x="23" y="30"/>
                        <a:pt x="111" y="34"/>
                        <a:pt x="104" y="4"/>
                      </a:cubicBezTo>
                      <a:cubicBezTo>
                        <a:pt x="86" y="0"/>
                        <a:pt x="70" y="15"/>
                        <a:pt x="52" y="17"/>
                      </a:cubicBezTo>
                      <a:cubicBezTo>
                        <a:pt x="38" y="19"/>
                        <a:pt x="1" y="8"/>
                        <a:pt x="0" y="29"/>
                      </a:cubicBezTo>
                      <a:cubicBezTo>
                        <a:pt x="4" y="29"/>
                        <a:pt x="8" y="29"/>
                        <a:pt x="12" y="27"/>
                      </a:cubicBezTo>
                    </a:path>
                  </a:pathLst>
                </a:custGeom>
                <a:solidFill>
                  <a:srgbClr val="CCCCC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7" name="Freeform 356">
                  <a:extLst>
                    <a:ext uri="{FF2B5EF4-FFF2-40B4-BE49-F238E27FC236}">
                      <a16:creationId xmlns:a16="http://schemas.microsoft.com/office/drawing/2014/main" id="{7EFB412D-93C7-A410-256E-7CF2875DCBB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9529425" y="26000076"/>
                  <a:ext cx="696913" cy="277813"/>
                </a:xfrm>
                <a:custGeom>
                  <a:avLst/>
                  <a:gdLst/>
                  <a:ahLst/>
                  <a:cxnLst>
                    <a:cxn ang="0">
                      <a:pos x="65" y="3"/>
                    </a:cxn>
                    <a:cxn ang="0">
                      <a:pos x="175" y="18"/>
                    </a:cxn>
                    <a:cxn ang="0">
                      <a:pos x="109" y="29"/>
                    </a:cxn>
                    <a:cxn ang="0">
                      <a:pos x="66" y="27"/>
                    </a:cxn>
                    <a:cxn ang="0">
                      <a:pos x="56" y="40"/>
                    </a:cxn>
                    <a:cxn ang="0">
                      <a:pos x="71" y="51"/>
                    </a:cxn>
                    <a:cxn ang="0">
                      <a:pos x="13" y="45"/>
                    </a:cxn>
                    <a:cxn ang="0">
                      <a:pos x="48" y="33"/>
                    </a:cxn>
                    <a:cxn ang="0">
                      <a:pos x="63" y="5"/>
                    </a:cxn>
                  </a:cxnLst>
                  <a:rect l="0" t="0" r="r" b="b"/>
                  <a:pathLst>
                    <a:path w="186" h="74">
                      <a:moveTo>
                        <a:pt x="65" y="3"/>
                      </a:moveTo>
                      <a:cubicBezTo>
                        <a:pt x="100" y="17"/>
                        <a:pt x="139" y="6"/>
                        <a:pt x="175" y="18"/>
                      </a:cubicBezTo>
                      <a:cubicBezTo>
                        <a:pt x="186" y="54"/>
                        <a:pt x="122" y="32"/>
                        <a:pt x="109" y="29"/>
                      </a:cubicBezTo>
                      <a:cubicBezTo>
                        <a:pt x="100" y="28"/>
                        <a:pt x="74" y="24"/>
                        <a:pt x="66" y="27"/>
                      </a:cubicBezTo>
                      <a:cubicBezTo>
                        <a:pt x="61" y="30"/>
                        <a:pt x="57" y="33"/>
                        <a:pt x="56" y="40"/>
                      </a:cubicBezTo>
                      <a:cubicBezTo>
                        <a:pt x="56" y="55"/>
                        <a:pt x="68" y="43"/>
                        <a:pt x="71" y="51"/>
                      </a:cubicBezTo>
                      <a:cubicBezTo>
                        <a:pt x="79" y="74"/>
                        <a:pt x="0" y="67"/>
                        <a:pt x="13" y="45"/>
                      </a:cubicBezTo>
                      <a:cubicBezTo>
                        <a:pt x="20" y="34"/>
                        <a:pt x="42" y="42"/>
                        <a:pt x="48" y="33"/>
                      </a:cubicBezTo>
                      <a:cubicBezTo>
                        <a:pt x="54" y="24"/>
                        <a:pt x="36" y="0"/>
                        <a:pt x="63" y="5"/>
                      </a:cubicBezTo>
                    </a:path>
                  </a:pathLst>
                </a:custGeom>
                <a:solidFill>
                  <a:srgbClr val="CCCCC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8" name="Freeform 357">
                  <a:extLst>
                    <a:ext uri="{FF2B5EF4-FFF2-40B4-BE49-F238E27FC236}">
                      <a16:creationId xmlns:a16="http://schemas.microsoft.com/office/drawing/2014/main" id="{7B5E3332-0F48-E41C-C416-C3939D8D1D1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8418175" y="5886451"/>
                  <a:ext cx="2433638" cy="2871788"/>
                </a:xfrm>
                <a:custGeom>
                  <a:avLst/>
                  <a:gdLst/>
                  <a:ahLst/>
                  <a:cxnLst>
                    <a:cxn ang="0">
                      <a:pos x="268" y="11"/>
                    </a:cxn>
                    <a:cxn ang="0">
                      <a:pos x="21" y="226"/>
                    </a:cxn>
                    <a:cxn ang="0">
                      <a:pos x="109" y="600"/>
                    </a:cxn>
                    <a:cxn ang="0">
                      <a:pos x="453" y="496"/>
                    </a:cxn>
                    <a:cxn ang="0">
                      <a:pos x="450" y="328"/>
                    </a:cxn>
                    <a:cxn ang="0">
                      <a:pos x="258" y="0"/>
                    </a:cxn>
                  </a:cxnLst>
                  <a:rect l="0" t="0" r="r" b="b"/>
                  <a:pathLst>
                    <a:path w="649" h="766">
                      <a:moveTo>
                        <a:pt x="268" y="11"/>
                      </a:moveTo>
                      <a:cubicBezTo>
                        <a:pt x="149" y="3"/>
                        <a:pt x="36" y="118"/>
                        <a:pt x="21" y="226"/>
                      </a:cubicBezTo>
                      <a:cubicBezTo>
                        <a:pt x="0" y="370"/>
                        <a:pt x="106" y="473"/>
                        <a:pt x="109" y="600"/>
                      </a:cubicBezTo>
                      <a:cubicBezTo>
                        <a:pt x="189" y="766"/>
                        <a:pt x="395" y="606"/>
                        <a:pt x="453" y="496"/>
                      </a:cubicBezTo>
                      <a:cubicBezTo>
                        <a:pt x="556" y="490"/>
                        <a:pt x="562" y="282"/>
                        <a:pt x="450" y="328"/>
                      </a:cubicBezTo>
                      <a:cubicBezTo>
                        <a:pt x="649" y="193"/>
                        <a:pt x="404" y="8"/>
                        <a:pt x="258" y="0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9" name="Freeform 358">
                  <a:extLst>
                    <a:ext uri="{FF2B5EF4-FFF2-40B4-BE49-F238E27FC236}">
                      <a16:creationId xmlns:a16="http://schemas.microsoft.com/office/drawing/2014/main" id="{6CD6C367-C1AF-A0AF-3B10-62BA184262FA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8246725" y="5499101"/>
                  <a:ext cx="2940050" cy="4291013"/>
                </a:xfrm>
                <a:custGeom>
                  <a:avLst/>
                  <a:gdLst/>
                  <a:ahLst/>
                  <a:cxnLst>
                    <a:cxn ang="0">
                      <a:pos x="348" y="108"/>
                    </a:cxn>
                    <a:cxn ang="0">
                      <a:pos x="222" y="204"/>
                    </a:cxn>
                    <a:cxn ang="0">
                      <a:pos x="123" y="354"/>
                    </a:cxn>
                    <a:cxn ang="0">
                      <a:pos x="227" y="721"/>
                    </a:cxn>
                    <a:cxn ang="0">
                      <a:pos x="292" y="859"/>
                    </a:cxn>
                    <a:cxn ang="0">
                      <a:pos x="280" y="1008"/>
                    </a:cxn>
                    <a:cxn ang="0">
                      <a:pos x="191" y="867"/>
                    </a:cxn>
                    <a:cxn ang="0">
                      <a:pos x="175" y="1083"/>
                    </a:cxn>
                    <a:cxn ang="0">
                      <a:pos x="171" y="1021"/>
                    </a:cxn>
                    <a:cxn ang="0">
                      <a:pos x="112" y="1080"/>
                    </a:cxn>
                    <a:cxn ang="0">
                      <a:pos x="126" y="987"/>
                    </a:cxn>
                    <a:cxn ang="0">
                      <a:pos x="87" y="899"/>
                    </a:cxn>
                    <a:cxn ang="0">
                      <a:pos x="78" y="798"/>
                    </a:cxn>
                    <a:cxn ang="0">
                      <a:pos x="57" y="706"/>
                    </a:cxn>
                    <a:cxn ang="0">
                      <a:pos x="9" y="524"/>
                    </a:cxn>
                    <a:cxn ang="0">
                      <a:pos x="30" y="431"/>
                    </a:cxn>
                    <a:cxn ang="0">
                      <a:pos x="5" y="330"/>
                    </a:cxn>
                    <a:cxn ang="0">
                      <a:pos x="146" y="96"/>
                    </a:cxn>
                    <a:cxn ang="0">
                      <a:pos x="384" y="83"/>
                    </a:cxn>
                    <a:cxn ang="0">
                      <a:pos x="408" y="57"/>
                    </a:cxn>
                    <a:cxn ang="0">
                      <a:pos x="401" y="88"/>
                    </a:cxn>
                    <a:cxn ang="0">
                      <a:pos x="439" y="76"/>
                    </a:cxn>
                    <a:cxn ang="0">
                      <a:pos x="433" y="96"/>
                    </a:cxn>
                    <a:cxn ang="0">
                      <a:pos x="573" y="201"/>
                    </a:cxn>
                    <a:cxn ang="0">
                      <a:pos x="690" y="358"/>
                    </a:cxn>
                    <a:cxn ang="0">
                      <a:pos x="754" y="556"/>
                    </a:cxn>
                    <a:cxn ang="0">
                      <a:pos x="762" y="781"/>
                    </a:cxn>
                    <a:cxn ang="0">
                      <a:pos x="682" y="990"/>
                    </a:cxn>
                    <a:cxn ang="0">
                      <a:pos x="602" y="1065"/>
                    </a:cxn>
                    <a:cxn ang="0">
                      <a:pos x="518" y="1144"/>
                    </a:cxn>
                    <a:cxn ang="0">
                      <a:pos x="517" y="1101"/>
                    </a:cxn>
                    <a:cxn ang="0">
                      <a:pos x="498" y="1108"/>
                    </a:cxn>
                    <a:cxn ang="0">
                      <a:pos x="505" y="1044"/>
                    </a:cxn>
                    <a:cxn ang="0">
                      <a:pos x="481" y="1058"/>
                    </a:cxn>
                    <a:cxn ang="0">
                      <a:pos x="489" y="956"/>
                    </a:cxn>
                    <a:cxn ang="0">
                      <a:pos x="462" y="967"/>
                    </a:cxn>
                    <a:cxn ang="0">
                      <a:pos x="470" y="863"/>
                    </a:cxn>
                    <a:cxn ang="0">
                      <a:pos x="509" y="794"/>
                    </a:cxn>
                    <a:cxn ang="0">
                      <a:pos x="510" y="601"/>
                    </a:cxn>
                    <a:cxn ang="0">
                      <a:pos x="563" y="444"/>
                    </a:cxn>
                    <a:cxn ang="0">
                      <a:pos x="466" y="439"/>
                    </a:cxn>
                    <a:cxn ang="0">
                      <a:pos x="409" y="253"/>
                    </a:cxn>
                    <a:cxn ang="0">
                      <a:pos x="351" y="113"/>
                    </a:cxn>
                    <a:cxn ang="0">
                      <a:pos x="340" y="112"/>
                    </a:cxn>
                  </a:cxnLst>
                  <a:rect l="0" t="0" r="r" b="b"/>
                  <a:pathLst>
                    <a:path w="784" h="1144">
                      <a:moveTo>
                        <a:pt x="348" y="108"/>
                      </a:moveTo>
                      <a:cubicBezTo>
                        <a:pt x="281" y="115"/>
                        <a:pt x="264" y="161"/>
                        <a:pt x="222" y="204"/>
                      </a:cubicBezTo>
                      <a:cubicBezTo>
                        <a:pt x="175" y="253"/>
                        <a:pt x="144" y="293"/>
                        <a:pt x="123" y="354"/>
                      </a:cubicBezTo>
                      <a:cubicBezTo>
                        <a:pt x="77" y="485"/>
                        <a:pt x="125" y="621"/>
                        <a:pt x="227" y="721"/>
                      </a:cubicBezTo>
                      <a:cubicBezTo>
                        <a:pt x="268" y="761"/>
                        <a:pt x="272" y="802"/>
                        <a:pt x="292" y="859"/>
                      </a:cubicBezTo>
                      <a:cubicBezTo>
                        <a:pt x="308" y="906"/>
                        <a:pt x="317" y="974"/>
                        <a:pt x="280" y="1008"/>
                      </a:cubicBezTo>
                      <a:cubicBezTo>
                        <a:pt x="240" y="985"/>
                        <a:pt x="257" y="868"/>
                        <a:pt x="191" y="867"/>
                      </a:cubicBezTo>
                      <a:cubicBezTo>
                        <a:pt x="187" y="952"/>
                        <a:pt x="256" y="1012"/>
                        <a:pt x="175" y="1083"/>
                      </a:cubicBezTo>
                      <a:cubicBezTo>
                        <a:pt x="175" y="1060"/>
                        <a:pt x="194" y="1029"/>
                        <a:pt x="171" y="1021"/>
                      </a:cubicBezTo>
                      <a:cubicBezTo>
                        <a:pt x="174" y="1056"/>
                        <a:pt x="143" y="1072"/>
                        <a:pt x="112" y="1080"/>
                      </a:cubicBezTo>
                      <a:cubicBezTo>
                        <a:pt x="126" y="1053"/>
                        <a:pt x="131" y="1019"/>
                        <a:pt x="126" y="987"/>
                      </a:cubicBezTo>
                      <a:cubicBezTo>
                        <a:pt x="121" y="952"/>
                        <a:pt x="99" y="932"/>
                        <a:pt x="87" y="899"/>
                      </a:cubicBezTo>
                      <a:cubicBezTo>
                        <a:pt x="75" y="866"/>
                        <a:pt x="78" y="833"/>
                        <a:pt x="78" y="798"/>
                      </a:cubicBezTo>
                      <a:cubicBezTo>
                        <a:pt x="78" y="758"/>
                        <a:pt x="69" y="741"/>
                        <a:pt x="57" y="706"/>
                      </a:cubicBezTo>
                      <a:cubicBezTo>
                        <a:pt x="37" y="653"/>
                        <a:pt x="0" y="584"/>
                        <a:pt x="9" y="524"/>
                      </a:cubicBezTo>
                      <a:cubicBezTo>
                        <a:pt x="14" y="492"/>
                        <a:pt x="32" y="465"/>
                        <a:pt x="30" y="431"/>
                      </a:cubicBezTo>
                      <a:cubicBezTo>
                        <a:pt x="27" y="395"/>
                        <a:pt x="7" y="367"/>
                        <a:pt x="5" y="330"/>
                      </a:cubicBezTo>
                      <a:cubicBezTo>
                        <a:pt x="1" y="237"/>
                        <a:pt x="76" y="148"/>
                        <a:pt x="146" y="96"/>
                      </a:cubicBezTo>
                      <a:cubicBezTo>
                        <a:pt x="208" y="50"/>
                        <a:pt x="334" y="0"/>
                        <a:pt x="384" y="83"/>
                      </a:cubicBezTo>
                      <a:cubicBezTo>
                        <a:pt x="392" y="73"/>
                        <a:pt x="399" y="65"/>
                        <a:pt x="408" y="57"/>
                      </a:cubicBezTo>
                      <a:cubicBezTo>
                        <a:pt x="399" y="66"/>
                        <a:pt x="401" y="73"/>
                        <a:pt x="401" y="88"/>
                      </a:cubicBezTo>
                      <a:cubicBezTo>
                        <a:pt x="412" y="82"/>
                        <a:pt x="425" y="78"/>
                        <a:pt x="439" y="76"/>
                      </a:cubicBezTo>
                      <a:cubicBezTo>
                        <a:pt x="434" y="83"/>
                        <a:pt x="436" y="89"/>
                        <a:pt x="433" y="96"/>
                      </a:cubicBezTo>
                      <a:cubicBezTo>
                        <a:pt x="520" y="100"/>
                        <a:pt x="526" y="133"/>
                        <a:pt x="573" y="201"/>
                      </a:cubicBezTo>
                      <a:cubicBezTo>
                        <a:pt x="609" y="254"/>
                        <a:pt x="656" y="303"/>
                        <a:pt x="690" y="358"/>
                      </a:cubicBezTo>
                      <a:cubicBezTo>
                        <a:pt x="725" y="417"/>
                        <a:pt x="739" y="491"/>
                        <a:pt x="754" y="556"/>
                      </a:cubicBezTo>
                      <a:cubicBezTo>
                        <a:pt x="773" y="632"/>
                        <a:pt x="784" y="705"/>
                        <a:pt x="762" y="781"/>
                      </a:cubicBezTo>
                      <a:cubicBezTo>
                        <a:pt x="744" y="845"/>
                        <a:pt x="722" y="934"/>
                        <a:pt x="682" y="990"/>
                      </a:cubicBezTo>
                      <a:cubicBezTo>
                        <a:pt x="659" y="1022"/>
                        <a:pt x="634" y="1045"/>
                        <a:pt x="602" y="1065"/>
                      </a:cubicBezTo>
                      <a:cubicBezTo>
                        <a:pt x="564" y="1089"/>
                        <a:pt x="546" y="1116"/>
                        <a:pt x="518" y="1144"/>
                      </a:cubicBezTo>
                      <a:cubicBezTo>
                        <a:pt x="517" y="1130"/>
                        <a:pt x="518" y="1115"/>
                        <a:pt x="517" y="1101"/>
                      </a:cubicBezTo>
                      <a:cubicBezTo>
                        <a:pt x="513" y="1103"/>
                        <a:pt x="503" y="1104"/>
                        <a:pt x="498" y="1108"/>
                      </a:cubicBezTo>
                      <a:cubicBezTo>
                        <a:pt x="494" y="1086"/>
                        <a:pt x="501" y="1064"/>
                        <a:pt x="505" y="1044"/>
                      </a:cubicBezTo>
                      <a:cubicBezTo>
                        <a:pt x="499" y="1049"/>
                        <a:pt x="487" y="1053"/>
                        <a:pt x="481" y="1058"/>
                      </a:cubicBezTo>
                      <a:cubicBezTo>
                        <a:pt x="482" y="1024"/>
                        <a:pt x="477" y="987"/>
                        <a:pt x="489" y="956"/>
                      </a:cubicBezTo>
                      <a:cubicBezTo>
                        <a:pt x="481" y="963"/>
                        <a:pt x="470" y="963"/>
                        <a:pt x="462" y="967"/>
                      </a:cubicBezTo>
                      <a:cubicBezTo>
                        <a:pt x="460" y="931"/>
                        <a:pt x="458" y="895"/>
                        <a:pt x="470" y="863"/>
                      </a:cubicBezTo>
                      <a:cubicBezTo>
                        <a:pt x="479" y="839"/>
                        <a:pt x="502" y="819"/>
                        <a:pt x="509" y="794"/>
                      </a:cubicBezTo>
                      <a:cubicBezTo>
                        <a:pt x="525" y="740"/>
                        <a:pt x="504" y="660"/>
                        <a:pt x="510" y="601"/>
                      </a:cubicBezTo>
                      <a:cubicBezTo>
                        <a:pt x="551" y="591"/>
                        <a:pt x="603" y="512"/>
                        <a:pt x="563" y="444"/>
                      </a:cubicBezTo>
                      <a:cubicBezTo>
                        <a:pt x="536" y="397"/>
                        <a:pt x="501" y="484"/>
                        <a:pt x="466" y="439"/>
                      </a:cubicBezTo>
                      <a:cubicBezTo>
                        <a:pt x="432" y="394"/>
                        <a:pt x="408" y="309"/>
                        <a:pt x="409" y="253"/>
                      </a:cubicBezTo>
                      <a:cubicBezTo>
                        <a:pt x="409" y="185"/>
                        <a:pt x="382" y="167"/>
                        <a:pt x="351" y="113"/>
                      </a:cubicBezTo>
                      <a:cubicBezTo>
                        <a:pt x="347" y="112"/>
                        <a:pt x="344" y="113"/>
                        <a:pt x="340" y="112"/>
                      </a:cubicBezTo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0" name="Freeform 359">
                  <a:extLst>
                    <a:ext uri="{FF2B5EF4-FFF2-40B4-BE49-F238E27FC236}">
                      <a16:creationId xmlns:a16="http://schemas.microsoft.com/office/drawing/2014/main" id="{51F0087D-03DB-6B15-82FC-BA1727C9BA9B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0223162" y="6965951"/>
                  <a:ext cx="393700" cy="1162050"/>
                </a:xfrm>
                <a:custGeom>
                  <a:avLst/>
                  <a:gdLst/>
                  <a:ahLst/>
                  <a:cxnLst>
                    <a:cxn ang="0">
                      <a:pos x="41" y="53"/>
                    </a:cxn>
                    <a:cxn ang="0">
                      <a:pos x="58" y="182"/>
                    </a:cxn>
                    <a:cxn ang="0">
                      <a:pos x="16" y="233"/>
                    </a:cxn>
                    <a:cxn ang="0">
                      <a:pos x="21" y="310"/>
                    </a:cxn>
                    <a:cxn ang="0">
                      <a:pos x="105" y="147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5" h="310">
                      <a:moveTo>
                        <a:pt x="41" y="53"/>
                      </a:moveTo>
                      <a:cubicBezTo>
                        <a:pt x="58" y="67"/>
                        <a:pt x="88" y="145"/>
                        <a:pt x="58" y="182"/>
                      </a:cubicBezTo>
                      <a:cubicBezTo>
                        <a:pt x="44" y="199"/>
                        <a:pt x="24" y="208"/>
                        <a:pt x="16" y="233"/>
                      </a:cubicBezTo>
                      <a:cubicBezTo>
                        <a:pt x="8" y="257"/>
                        <a:pt x="12" y="289"/>
                        <a:pt x="21" y="310"/>
                      </a:cubicBezTo>
                      <a:cubicBezTo>
                        <a:pt x="22" y="237"/>
                        <a:pt x="105" y="226"/>
                        <a:pt x="105" y="147"/>
                      </a:cubicBezTo>
                      <a:cubicBezTo>
                        <a:pt x="104" y="66"/>
                        <a:pt x="39" y="58"/>
                        <a:pt x="0" y="0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1" name="Freeform 360">
                  <a:extLst>
                    <a:ext uri="{FF2B5EF4-FFF2-40B4-BE49-F238E27FC236}">
                      <a16:creationId xmlns:a16="http://schemas.microsoft.com/office/drawing/2014/main" id="{5865D142-3013-8A76-043B-3E940CDB0789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8265775" y="7123113"/>
                  <a:ext cx="2208213" cy="4467225"/>
                </a:xfrm>
                <a:custGeom>
                  <a:avLst/>
                  <a:gdLst/>
                  <a:ahLst/>
                  <a:cxnLst>
                    <a:cxn ang="0">
                      <a:pos x="213" y="229"/>
                    </a:cxn>
                    <a:cxn ang="0">
                      <a:pos x="206" y="543"/>
                    </a:cxn>
                    <a:cxn ang="0">
                      <a:pos x="0" y="863"/>
                    </a:cxn>
                    <a:cxn ang="0">
                      <a:pos x="546" y="431"/>
                    </a:cxn>
                    <a:cxn ang="0">
                      <a:pos x="556" y="356"/>
                    </a:cxn>
                    <a:cxn ang="0">
                      <a:pos x="543" y="225"/>
                    </a:cxn>
                    <a:cxn ang="0">
                      <a:pos x="461" y="99"/>
                    </a:cxn>
                    <a:cxn ang="0">
                      <a:pos x="213" y="229"/>
                    </a:cxn>
                  </a:cxnLst>
                  <a:rect l="0" t="0" r="r" b="b"/>
                  <a:pathLst>
                    <a:path w="589" h="1191">
                      <a:moveTo>
                        <a:pt x="213" y="229"/>
                      </a:moveTo>
                      <a:cubicBezTo>
                        <a:pt x="231" y="335"/>
                        <a:pt x="269" y="460"/>
                        <a:pt x="206" y="543"/>
                      </a:cubicBezTo>
                      <a:cubicBezTo>
                        <a:pt x="127" y="579"/>
                        <a:pt x="203" y="616"/>
                        <a:pt x="0" y="863"/>
                      </a:cubicBezTo>
                      <a:cubicBezTo>
                        <a:pt x="316" y="1191"/>
                        <a:pt x="589" y="580"/>
                        <a:pt x="546" y="431"/>
                      </a:cubicBezTo>
                      <a:cubicBezTo>
                        <a:pt x="541" y="410"/>
                        <a:pt x="566" y="382"/>
                        <a:pt x="556" y="356"/>
                      </a:cubicBezTo>
                      <a:cubicBezTo>
                        <a:pt x="546" y="329"/>
                        <a:pt x="546" y="253"/>
                        <a:pt x="543" y="225"/>
                      </a:cubicBezTo>
                      <a:cubicBezTo>
                        <a:pt x="540" y="190"/>
                        <a:pt x="483" y="124"/>
                        <a:pt x="461" y="99"/>
                      </a:cubicBezTo>
                      <a:cubicBezTo>
                        <a:pt x="369" y="0"/>
                        <a:pt x="255" y="157"/>
                        <a:pt x="213" y="229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2" name="Freeform 361">
                  <a:extLst>
                    <a:ext uri="{FF2B5EF4-FFF2-40B4-BE49-F238E27FC236}">
                      <a16:creationId xmlns:a16="http://schemas.microsoft.com/office/drawing/2014/main" id="{510343DB-0713-8669-6C1A-CA3FFEE80BC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9056350" y="7715251"/>
                  <a:ext cx="1222375" cy="855663"/>
                </a:xfrm>
                <a:custGeom>
                  <a:avLst/>
                  <a:gdLst/>
                  <a:ahLst/>
                  <a:cxnLst>
                    <a:cxn ang="0">
                      <a:pos x="66" y="203"/>
                    </a:cxn>
                    <a:cxn ang="0">
                      <a:pos x="186" y="196"/>
                    </a:cxn>
                    <a:cxn ang="0">
                      <a:pos x="323" y="39"/>
                    </a:cxn>
                    <a:cxn ang="0">
                      <a:pos x="303" y="0"/>
                    </a:cxn>
                    <a:cxn ang="0">
                      <a:pos x="177" y="74"/>
                    </a:cxn>
                    <a:cxn ang="0">
                      <a:pos x="64" y="90"/>
                    </a:cxn>
                    <a:cxn ang="0">
                      <a:pos x="0" y="116"/>
                    </a:cxn>
                  </a:cxnLst>
                  <a:rect l="0" t="0" r="r" b="b"/>
                  <a:pathLst>
                    <a:path w="326" h="228">
                      <a:moveTo>
                        <a:pt x="66" y="203"/>
                      </a:moveTo>
                      <a:cubicBezTo>
                        <a:pt x="107" y="228"/>
                        <a:pt x="148" y="208"/>
                        <a:pt x="186" y="196"/>
                      </a:cubicBezTo>
                      <a:cubicBezTo>
                        <a:pt x="272" y="167"/>
                        <a:pt x="295" y="119"/>
                        <a:pt x="323" y="39"/>
                      </a:cubicBezTo>
                      <a:cubicBezTo>
                        <a:pt x="314" y="26"/>
                        <a:pt x="326" y="5"/>
                        <a:pt x="303" y="0"/>
                      </a:cubicBezTo>
                      <a:cubicBezTo>
                        <a:pt x="298" y="45"/>
                        <a:pt x="215" y="68"/>
                        <a:pt x="177" y="74"/>
                      </a:cubicBezTo>
                      <a:cubicBezTo>
                        <a:pt x="140" y="79"/>
                        <a:pt x="100" y="78"/>
                        <a:pt x="64" y="90"/>
                      </a:cubicBezTo>
                      <a:cubicBezTo>
                        <a:pt x="40" y="98"/>
                        <a:pt x="28" y="114"/>
                        <a:pt x="0" y="116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3" name="Freeform 362">
                  <a:extLst>
                    <a:ext uri="{FF2B5EF4-FFF2-40B4-BE49-F238E27FC236}">
                      <a16:creationId xmlns:a16="http://schemas.microsoft.com/office/drawing/2014/main" id="{ECB3C76F-E68E-524C-37CC-C4644F5499E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9045245" y="7697791"/>
                  <a:ext cx="1214438" cy="1057270"/>
                </a:xfrm>
                <a:custGeom>
                  <a:avLst/>
                  <a:gdLst/>
                  <a:ahLst/>
                  <a:cxnLst>
                    <a:cxn ang="0">
                      <a:pos x="0" y="119"/>
                    </a:cxn>
                    <a:cxn ang="0">
                      <a:pos x="324" y="0"/>
                    </a:cxn>
                  </a:cxnLst>
                  <a:rect l="0" t="0" r="r" b="b"/>
                  <a:pathLst>
                    <a:path w="324" h="282">
                      <a:moveTo>
                        <a:pt x="0" y="119"/>
                      </a:moveTo>
                      <a:cubicBezTo>
                        <a:pt x="104" y="282"/>
                        <a:pt x="266" y="109"/>
                        <a:pt x="324" y="0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4" name="Freeform 365">
                  <a:extLst>
                    <a:ext uri="{FF2B5EF4-FFF2-40B4-BE49-F238E27FC236}">
                      <a16:creationId xmlns:a16="http://schemas.microsoft.com/office/drawing/2014/main" id="{D53B47DD-83C3-0EA4-2F29-E570C3210D3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6495712" y="8416926"/>
                  <a:ext cx="4832350" cy="6521450"/>
                </a:xfrm>
                <a:custGeom>
                  <a:avLst/>
                  <a:gdLst/>
                  <a:ahLst/>
                  <a:cxnLst>
                    <a:cxn ang="0">
                      <a:pos x="530" y="466"/>
                    </a:cxn>
                    <a:cxn ang="0">
                      <a:pos x="636" y="308"/>
                    </a:cxn>
                    <a:cxn ang="0">
                      <a:pos x="710" y="120"/>
                    </a:cxn>
                    <a:cxn ang="0">
                      <a:pos x="583" y="280"/>
                    </a:cxn>
                    <a:cxn ang="0">
                      <a:pos x="401" y="380"/>
                    </a:cxn>
                    <a:cxn ang="0">
                      <a:pos x="386" y="477"/>
                    </a:cxn>
                    <a:cxn ang="0">
                      <a:pos x="342" y="555"/>
                    </a:cxn>
                    <a:cxn ang="0">
                      <a:pos x="302" y="660"/>
                    </a:cxn>
                    <a:cxn ang="0">
                      <a:pos x="264" y="662"/>
                    </a:cxn>
                    <a:cxn ang="0">
                      <a:pos x="197" y="820"/>
                    </a:cxn>
                    <a:cxn ang="0">
                      <a:pos x="108" y="958"/>
                    </a:cxn>
                    <a:cxn ang="0">
                      <a:pos x="6" y="1009"/>
                    </a:cxn>
                    <a:cxn ang="0">
                      <a:pos x="125" y="1314"/>
                    </a:cxn>
                    <a:cxn ang="0">
                      <a:pos x="311" y="1107"/>
                    </a:cxn>
                    <a:cxn ang="0">
                      <a:pos x="423" y="1224"/>
                    </a:cxn>
                    <a:cxn ang="0">
                      <a:pos x="337" y="1234"/>
                    </a:cxn>
                    <a:cxn ang="0">
                      <a:pos x="183" y="1566"/>
                    </a:cxn>
                    <a:cxn ang="0">
                      <a:pos x="634" y="1691"/>
                    </a:cxn>
                    <a:cxn ang="0">
                      <a:pos x="1134" y="1644"/>
                    </a:cxn>
                    <a:cxn ang="0">
                      <a:pos x="1076" y="1517"/>
                    </a:cxn>
                    <a:cxn ang="0">
                      <a:pos x="988" y="1169"/>
                    </a:cxn>
                    <a:cxn ang="0">
                      <a:pos x="1111" y="872"/>
                    </a:cxn>
                    <a:cxn ang="0">
                      <a:pos x="1158" y="185"/>
                    </a:cxn>
                    <a:cxn ang="0">
                      <a:pos x="1077" y="94"/>
                    </a:cxn>
                    <a:cxn ang="0">
                      <a:pos x="1029" y="0"/>
                    </a:cxn>
                  </a:cxnLst>
                  <a:rect l="0" t="0" r="r" b="b"/>
                  <a:pathLst>
                    <a:path w="1289" h="1739">
                      <a:moveTo>
                        <a:pt x="530" y="466"/>
                      </a:moveTo>
                      <a:cubicBezTo>
                        <a:pt x="550" y="401"/>
                        <a:pt x="583" y="351"/>
                        <a:pt x="636" y="308"/>
                      </a:cubicBezTo>
                      <a:cubicBezTo>
                        <a:pt x="701" y="255"/>
                        <a:pt x="687" y="195"/>
                        <a:pt x="710" y="120"/>
                      </a:cubicBezTo>
                      <a:cubicBezTo>
                        <a:pt x="677" y="180"/>
                        <a:pt x="635" y="245"/>
                        <a:pt x="583" y="280"/>
                      </a:cubicBezTo>
                      <a:cubicBezTo>
                        <a:pt x="539" y="309"/>
                        <a:pt x="454" y="365"/>
                        <a:pt x="401" y="380"/>
                      </a:cubicBezTo>
                      <a:cubicBezTo>
                        <a:pt x="391" y="411"/>
                        <a:pt x="397" y="448"/>
                        <a:pt x="386" y="477"/>
                      </a:cubicBezTo>
                      <a:cubicBezTo>
                        <a:pt x="372" y="514"/>
                        <a:pt x="332" y="500"/>
                        <a:pt x="342" y="555"/>
                      </a:cubicBezTo>
                      <a:cubicBezTo>
                        <a:pt x="289" y="563"/>
                        <a:pt x="280" y="620"/>
                        <a:pt x="302" y="660"/>
                      </a:cubicBezTo>
                      <a:cubicBezTo>
                        <a:pt x="290" y="659"/>
                        <a:pt x="276" y="663"/>
                        <a:pt x="264" y="662"/>
                      </a:cubicBezTo>
                      <a:cubicBezTo>
                        <a:pt x="227" y="692"/>
                        <a:pt x="224" y="776"/>
                        <a:pt x="197" y="820"/>
                      </a:cubicBezTo>
                      <a:cubicBezTo>
                        <a:pt x="170" y="862"/>
                        <a:pt x="99" y="907"/>
                        <a:pt x="108" y="958"/>
                      </a:cubicBezTo>
                      <a:cubicBezTo>
                        <a:pt x="71" y="972"/>
                        <a:pt x="42" y="997"/>
                        <a:pt x="6" y="1009"/>
                      </a:cubicBezTo>
                      <a:cubicBezTo>
                        <a:pt x="0" y="1119"/>
                        <a:pt x="1" y="1277"/>
                        <a:pt x="125" y="1314"/>
                      </a:cubicBezTo>
                      <a:cubicBezTo>
                        <a:pt x="246" y="1350"/>
                        <a:pt x="402" y="1227"/>
                        <a:pt x="311" y="1107"/>
                      </a:cubicBezTo>
                      <a:cubicBezTo>
                        <a:pt x="336" y="1151"/>
                        <a:pt x="421" y="1171"/>
                        <a:pt x="423" y="1224"/>
                      </a:cubicBezTo>
                      <a:cubicBezTo>
                        <a:pt x="396" y="1233"/>
                        <a:pt x="366" y="1235"/>
                        <a:pt x="337" y="1234"/>
                      </a:cubicBezTo>
                      <a:cubicBezTo>
                        <a:pt x="329" y="1389"/>
                        <a:pt x="276" y="1449"/>
                        <a:pt x="183" y="1566"/>
                      </a:cubicBezTo>
                      <a:cubicBezTo>
                        <a:pt x="274" y="1673"/>
                        <a:pt x="496" y="1683"/>
                        <a:pt x="634" y="1691"/>
                      </a:cubicBezTo>
                      <a:cubicBezTo>
                        <a:pt x="758" y="1699"/>
                        <a:pt x="1048" y="1739"/>
                        <a:pt x="1134" y="1644"/>
                      </a:cubicBezTo>
                      <a:cubicBezTo>
                        <a:pt x="1109" y="1609"/>
                        <a:pt x="1087" y="1557"/>
                        <a:pt x="1076" y="1517"/>
                      </a:cubicBezTo>
                      <a:cubicBezTo>
                        <a:pt x="973" y="1421"/>
                        <a:pt x="989" y="1307"/>
                        <a:pt x="988" y="1169"/>
                      </a:cubicBezTo>
                      <a:cubicBezTo>
                        <a:pt x="988" y="1052"/>
                        <a:pt x="1066" y="973"/>
                        <a:pt x="1111" y="872"/>
                      </a:cubicBezTo>
                      <a:cubicBezTo>
                        <a:pt x="1203" y="669"/>
                        <a:pt x="1289" y="402"/>
                        <a:pt x="1158" y="185"/>
                      </a:cubicBezTo>
                      <a:cubicBezTo>
                        <a:pt x="1138" y="152"/>
                        <a:pt x="1098" y="127"/>
                        <a:pt x="1077" y="94"/>
                      </a:cubicBezTo>
                      <a:cubicBezTo>
                        <a:pt x="1060" y="66"/>
                        <a:pt x="1063" y="15"/>
                        <a:pt x="1029" y="0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5" name="Freeform 366">
                  <a:extLst>
                    <a:ext uri="{FF2B5EF4-FFF2-40B4-BE49-F238E27FC236}">
                      <a16:creationId xmlns:a16="http://schemas.microsoft.com/office/drawing/2014/main" id="{CF04788F-2F08-D746-F126-5BA07338F33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9877087" y="11296651"/>
                  <a:ext cx="525463" cy="635000"/>
                </a:xfrm>
                <a:custGeom>
                  <a:avLst/>
                  <a:gdLst/>
                  <a:ahLst/>
                  <a:cxnLst>
                    <a:cxn ang="0">
                      <a:pos x="140" y="167"/>
                    </a:cxn>
                    <a:cxn ang="0">
                      <a:pos x="35" y="53"/>
                    </a:cxn>
                    <a:cxn ang="0">
                      <a:pos x="65" y="116"/>
                    </a:cxn>
                    <a:cxn ang="0">
                      <a:pos x="140" y="167"/>
                    </a:cxn>
                  </a:cxnLst>
                  <a:rect l="0" t="0" r="r" b="b"/>
                  <a:pathLst>
                    <a:path w="140" h="169">
                      <a:moveTo>
                        <a:pt x="140" y="167"/>
                      </a:moveTo>
                      <a:cubicBezTo>
                        <a:pt x="130" y="133"/>
                        <a:pt x="89" y="0"/>
                        <a:pt x="35" y="53"/>
                      </a:cubicBezTo>
                      <a:cubicBezTo>
                        <a:pt x="0" y="87"/>
                        <a:pt x="36" y="103"/>
                        <a:pt x="65" y="116"/>
                      </a:cubicBezTo>
                      <a:cubicBezTo>
                        <a:pt x="88" y="126"/>
                        <a:pt x="115" y="169"/>
                        <a:pt x="140" y="167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6" name="Freeform 367">
                  <a:extLst>
                    <a:ext uri="{FF2B5EF4-FFF2-40B4-BE49-F238E27FC236}">
                      <a16:creationId xmlns:a16="http://schemas.microsoft.com/office/drawing/2014/main" id="{6D44A881-2DEB-F30B-AEFF-D1E91373FBEB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0207287" y="11207751"/>
                  <a:ext cx="371475" cy="465138"/>
                </a:xfrm>
                <a:custGeom>
                  <a:avLst/>
                  <a:gdLst/>
                  <a:ahLst/>
                  <a:cxnLst>
                    <a:cxn ang="0">
                      <a:pos x="44" y="8"/>
                    </a:cxn>
                    <a:cxn ang="0">
                      <a:pos x="53" y="18"/>
                    </a:cxn>
                    <a:cxn ang="0">
                      <a:pos x="95" y="118"/>
                    </a:cxn>
                    <a:cxn ang="0">
                      <a:pos x="47" y="65"/>
                    </a:cxn>
                    <a:cxn ang="0">
                      <a:pos x="41" y="11"/>
                    </a:cxn>
                  </a:cxnLst>
                  <a:rect l="0" t="0" r="r" b="b"/>
                  <a:pathLst>
                    <a:path w="99" h="124">
                      <a:moveTo>
                        <a:pt x="44" y="8"/>
                      </a:moveTo>
                      <a:cubicBezTo>
                        <a:pt x="48" y="12"/>
                        <a:pt x="50" y="13"/>
                        <a:pt x="53" y="18"/>
                      </a:cubicBezTo>
                      <a:cubicBezTo>
                        <a:pt x="87" y="24"/>
                        <a:pt x="99" y="86"/>
                        <a:pt x="95" y="118"/>
                      </a:cubicBezTo>
                      <a:cubicBezTo>
                        <a:pt x="75" y="124"/>
                        <a:pt x="62" y="81"/>
                        <a:pt x="47" y="65"/>
                      </a:cubicBezTo>
                      <a:cubicBezTo>
                        <a:pt x="38" y="55"/>
                        <a:pt x="0" y="0"/>
                        <a:pt x="41" y="11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7" name="Freeform 368">
                  <a:extLst>
                    <a:ext uri="{FF2B5EF4-FFF2-40B4-BE49-F238E27FC236}">
                      <a16:creationId xmlns:a16="http://schemas.microsoft.com/office/drawing/2014/main" id="{D8BC9462-279A-E704-C849-23D7D33D090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9623087" y="13242926"/>
                  <a:ext cx="760413" cy="693738"/>
                </a:xfrm>
                <a:custGeom>
                  <a:avLst/>
                  <a:gdLst/>
                  <a:ahLst/>
                  <a:cxnLst>
                    <a:cxn ang="0">
                      <a:pos x="203" y="185"/>
                    </a:cxn>
                    <a:cxn ang="0">
                      <a:pos x="128" y="85"/>
                    </a:cxn>
                    <a:cxn ang="0">
                      <a:pos x="7" y="6"/>
                    </a:cxn>
                    <a:cxn ang="0">
                      <a:pos x="46" y="46"/>
                    </a:cxn>
                    <a:cxn ang="0">
                      <a:pos x="106" y="84"/>
                    </a:cxn>
                    <a:cxn ang="0">
                      <a:pos x="197" y="180"/>
                    </a:cxn>
                  </a:cxnLst>
                  <a:rect l="0" t="0" r="r" b="b"/>
                  <a:pathLst>
                    <a:path w="203" h="185">
                      <a:moveTo>
                        <a:pt x="203" y="185"/>
                      </a:moveTo>
                      <a:cubicBezTo>
                        <a:pt x="179" y="150"/>
                        <a:pt x="154" y="116"/>
                        <a:pt x="128" y="85"/>
                      </a:cubicBezTo>
                      <a:cubicBezTo>
                        <a:pt x="103" y="56"/>
                        <a:pt x="52" y="0"/>
                        <a:pt x="7" y="6"/>
                      </a:cubicBezTo>
                      <a:cubicBezTo>
                        <a:pt x="0" y="35"/>
                        <a:pt x="28" y="37"/>
                        <a:pt x="46" y="46"/>
                      </a:cubicBezTo>
                      <a:cubicBezTo>
                        <a:pt x="67" y="57"/>
                        <a:pt x="86" y="69"/>
                        <a:pt x="106" y="84"/>
                      </a:cubicBezTo>
                      <a:cubicBezTo>
                        <a:pt x="144" y="113"/>
                        <a:pt x="168" y="147"/>
                        <a:pt x="197" y="180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8" name="Freeform 369">
                  <a:extLst>
                    <a:ext uri="{FF2B5EF4-FFF2-40B4-BE49-F238E27FC236}">
                      <a16:creationId xmlns:a16="http://schemas.microsoft.com/office/drawing/2014/main" id="{C2042CDE-8A07-EA9F-CB68-1CC8723AB48A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9738975" y="9891713"/>
                  <a:ext cx="674688" cy="517525"/>
                </a:xfrm>
                <a:custGeom>
                  <a:avLst/>
                  <a:gdLst/>
                  <a:ahLst/>
                  <a:cxnLst>
                    <a:cxn ang="0">
                      <a:pos x="0" y="90"/>
                    </a:cxn>
                    <a:cxn ang="0">
                      <a:pos x="155" y="29"/>
                    </a:cxn>
                    <a:cxn ang="0">
                      <a:pos x="155" y="39"/>
                    </a:cxn>
                    <a:cxn ang="0">
                      <a:pos x="19" y="82"/>
                    </a:cxn>
                    <a:cxn ang="0">
                      <a:pos x="180" y="130"/>
                    </a:cxn>
                    <a:cxn ang="0">
                      <a:pos x="5" y="93"/>
                    </a:cxn>
                  </a:cxnLst>
                  <a:rect l="0" t="0" r="r" b="b"/>
                  <a:pathLst>
                    <a:path w="180" h="138">
                      <a:moveTo>
                        <a:pt x="0" y="90"/>
                      </a:moveTo>
                      <a:cubicBezTo>
                        <a:pt x="20" y="52"/>
                        <a:pt x="116" y="0"/>
                        <a:pt x="155" y="29"/>
                      </a:cubicBezTo>
                      <a:cubicBezTo>
                        <a:pt x="156" y="32"/>
                        <a:pt x="156" y="35"/>
                        <a:pt x="155" y="39"/>
                      </a:cubicBezTo>
                      <a:cubicBezTo>
                        <a:pt x="105" y="47"/>
                        <a:pt x="47" y="28"/>
                        <a:pt x="19" y="82"/>
                      </a:cubicBezTo>
                      <a:cubicBezTo>
                        <a:pt x="66" y="85"/>
                        <a:pt x="174" y="65"/>
                        <a:pt x="180" y="130"/>
                      </a:cubicBezTo>
                      <a:cubicBezTo>
                        <a:pt x="129" y="138"/>
                        <a:pt x="55" y="44"/>
                        <a:pt x="5" y="93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9" name="Freeform 370">
                  <a:extLst>
                    <a:ext uri="{FF2B5EF4-FFF2-40B4-BE49-F238E27FC236}">
                      <a16:creationId xmlns:a16="http://schemas.microsoft.com/office/drawing/2014/main" id="{0763CCFF-1EC4-C5B6-4E8C-85CD018EEF9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0380325" y="9644063"/>
                  <a:ext cx="446088" cy="160338"/>
                </a:xfrm>
                <a:custGeom>
                  <a:avLst/>
                  <a:gdLst/>
                  <a:ahLst/>
                  <a:cxnLst>
                    <a:cxn ang="0">
                      <a:pos x="119" y="38"/>
                    </a:cxn>
                    <a:cxn ang="0">
                      <a:pos x="15" y="14"/>
                    </a:cxn>
                    <a:cxn ang="0">
                      <a:pos x="57" y="29"/>
                    </a:cxn>
                    <a:cxn ang="0">
                      <a:pos x="116" y="43"/>
                    </a:cxn>
                  </a:cxnLst>
                  <a:rect l="0" t="0" r="r" b="b"/>
                  <a:pathLst>
                    <a:path w="119" h="43">
                      <a:moveTo>
                        <a:pt x="119" y="38"/>
                      </a:moveTo>
                      <a:cubicBezTo>
                        <a:pt x="116" y="7"/>
                        <a:pt x="35" y="0"/>
                        <a:pt x="15" y="14"/>
                      </a:cubicBezTo>
                      <a:cubicBezTo>
                        <a:pt x="0" y="42"/>
                        <a:pt x="43" y="32"/>
                        <a:pt x="57" y="29"/>
                      </a:cubicBezTo>
                      <a:cubicBezTo>
                        <a:pt x="84" y="25"/>
                        <a:pt x="95" y="25"/>
                        <a:pt x="116" y="43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0" name="Freeform 372">
                  <a:extLst>
                    <a:ext uri="{FF2B5EF4-FFF2-40B4-BE49-F238E27FC236}">
                      <a16:creationId xmlns:a16="http://schemas.microsoft.com/office/drawing/2014/main" id="{D4CF7059-819C-5249-9E43-E92145D912A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9929475" y="9167813"/>
                  <a:ext cx="682625" cy="347663"/>
                </a:xfrm>
                <a:custGeom>
                  <a:avLst/>
                  <a:gdLst/>
                  <a:ahLst/>
                  <a:cxnLst>
                    <a:cxn ang="0">
                      <a:pos x="11" y="82"/>
                    </a:cxn>
                    <a:cxn ang="0">
                      <a:pos x="11" y="74"/>
                    </a:cxn>
                    <a:cxn ang="0">
                      <a:pos x="182" y="49"/>
                    </a:cxn>
                    <a:cxn ang="0">
                      <a:pos x="132" y="39"/>
                    </a:cxn>
                    <a:cxn ang="0">
                      <a:pos x="83" y="52"/>
                    </a:cxn>
                    <a:cxn ang="0">
                      <a:pos x="0" y="93"/>
                    </a:cxn>
                  </a:cxnLst>
                  <a:rect l="0" t="0" r="r" b="b"/>
                  <a:pathLst>
                    <a:path w="182" h="93">
                      <a:moveTo>
                        <a:pt x="11" y="82"/>
                      </a:moveTo>
                      <a:cubicBezTo>
                        <a:pt x="11" y="79"/>
                        <a:pt x="10" y="77"/>
                        <a:pt x="11" y="74"/>
                      </a:cubicBezTo>
                      <a:cubicBezTo>
                        <a:pt x="52" y="49"/>
                        <a:pt x="144" y="0"/>
                        <a:pt x="182" y="49"/>
                      </a:cubicBezTo>
                      <a:cubicBezTo>
                        <a:pt x="163" y="51"/>
                        <a:pt x="150" y="40"/>
                        <a:pt x="132" y="39"/>
                      </a:cubicBezTo>
                      <a:cubicBezTo>
                        <a:pt x="114" y="37"/>
                        <a:pt x="98" y="46"/>
                        <a:pt x="83" y="52"/>
                      </a:cubicBezTo>
                      <a:cubicBezTo>
                        <a:pt x="52" y="63"/>
                        <a:pt x="25" y="72"/>
                        <a:pt x="0" y="93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1" name="Freeform 373">
                  <a:extLst>
                    <a:ext uri="{FF2B5EF4-FFF2-40B4-BE49-F238E27FC236}">
                      <a16:creationId xmlns:a16="http://schemas.microsoft.com/office/drawing/2014/main" id="{9EA5E273-B666-D6C3-A03D-92CE26F9FEDA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8441987" y="9666288"/>
                  <a:ext cx="1198563" cy="1720850"/>
                </a:xfrm>
                <a:custGeom>
                  <a:avLst/>
                  <a:gdLst/>
                  <a:ahLst/>
                  <a:cxnLst>
                    <a:cxn ang="0">
                      <a:pos x="314" y="0"/>
                    </a:cxn>
                    <a:cxn ang="0">
                      <a:pos x="257" y="126"/>
                    </a:cxn>
                    <a:cxn ang="0">
                      <a:pos x="197" y="239"/>
                    </a:cxn>
                    <a:cxn ang="0">
                      <a:pos x="135" y="344"/>
                    </a:cxn>
                    <a:cxn ang="0">
                      <a:pos x="86" y="385"/>
                    </a:cxn>
                    <a:cxn ang="0">
                      <a:pos x="47" y="432"/>
                    </a:cxn>
                    <a:cxn ang="0">
                      <a:pos x="0" y="459"/>
                    </a:cxn>
                    <a:cxn ang="0">
                      <a:pos x="49" y="422"/>
                    </a:cxn>
                    <a:cxn ang="0">
                      <a:pos x="88" y="368"/>
                    </a:cxn>
                    <a:cxn ang="0">
                      <a:pos x="155" y="277"/>
                    </a:cxn>
                    <a:cxn ang="0">
                      <a:pos x="212" y="181"/>
                    </a:cxn>
                    <a:cxn ang="0">
                      <a:pos x="243" y="137"/>
                    </a:cxn>
                    <a:cxn ang="0">
                      <a:pos x="262" y="89"/>
                    </a:cxn>
                    <a:cxn ang="0">
                      <a:pos x="314" y="3"/>
                    </a:cxn>
                  </a:cxnLst>
                  <a:rect l="0" t="0" r="r" b="b"/>
                  <a:pathLst>
                    <a:path w="320" h="459">
                      <a:moveTo>
                        <a:pt x="314" y="0"/>
                      </a:moveTo>
                      <a:cubicBezTo>
                        <a:pt x="320" y="39"/>
                        <a:pt x="272" y="92"/>
                        <a:pt x="257" y="126"/>
                      </a:cubicBezTo>
                      <a:cubicBezTo>
                        <a:pt x="241" y="162"/>
                        <a:pt x="220" y="206"/>
                        <a:pt x="197" y="239"/>
                      </a:cubicBezTo>
                      <a:cubicBezTo>
                        <a:pt x="174" y="275"/>
                        <a:pt x="164" y="312"/>
                        <a:pt x="135" y="344"/>
                      </a:cubicBezTo>
                      <a:cubicBezTo>
                        <a:pt x="121" y="361"/>
                        <a:pt x="102" y="369"/>
                        <a:pt x="86" y="385"/>
                      </a:cubicBezTo>
                      <a:cubicBezTo>
                        <a:pt x="71" y="399"/>
                        <a:pt x="64" y="419"/>
                        <a:pt x="47" y="432"/>
                      </a:cubicBezTo>
                      <a:cubicBezTo>
                        <a:pt x="32" y="442"/>
                        <a:pt x="14" y="448"/>
                        <a:pt x="0" y="459"/>
                      </a:cubicBezTo>
                      <a:cubicBezTo>
                        <a:pt x="17" y="444"/>
                        <a:pt x="34" y="439"/>
                        <a:pt x="49" y="422"/>
                      </a:cubicBezTo>
                      <a:cubicBezTo>
                        <a:pt x="64" y="406"/>
                        <a:pt x="76" y="386"/>
                        <a:pt x="88" y="368"/>
                      </a:cubicBezTo>
                      <a:cubicBezTo>
                        <a:pt x="111" y="337"/>
                        <a:pt x="135" y="308"/>
                        <a:pt x="155" y="277"/>
                      </a:cubicBezTo>
                      <a:cubicBezTo>
                        <a:pt x="178" y="245"/>
                        <a:pt x="192" y="214"/>
                        <a:pt x="212" y="181"/>
                      </a:cubicBezTo>
                      <a:cubicBezTo>
                        <a:pt x="221" y="166"/>
                        <a:pt x="235" y="153"/>
                        <a:pt x="243" y="137"/>
                      </a:cubicBezTo>
                      <a:cubicBezTo>
                        <a:pt x="251" y="121"/>
                        <a:pt x="254" y="104"/>
                        <a:pt x="262" y="89"/>
                      </a:cubicBezTo>
                      <a:cubicBezTo>
                        <a:pt x="278" y="63"/>
                        <a:pt x="314" y="37"/>
                        <a:pt x="314" y="3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2" name="Freeform 374">
                  <a:extLst>
                    <a:ext uri="{FF2B5EF4-FFF2-40B4-BE49-F238E27FC236}">
                      <a16:creationId xmlns:a16="http://schemas.microsoft.com/office/drawing/2014/main" id="{F056EABE-7877-A99D-632C-F1C08E04969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8348325" y="8818563"/>
                  <a:ext cx="2203450" cy="1736725"/>
                </a:xfrm>
                <a:custGeom>
                  <a:avLst/>
                  <a:gdLst/>
                  <a:ahLst/>
                  <a:cxnLst>
                    <a:cxn ang="0">
                      <a:pos x="588" y="8"/>
                    </a:cxn>
                    <a:cxn ang="0">
                      <a:pos x="460" y="28"/>
                    </a:cxn>
                    <a:cxn ang="0">
                      <a:pos x="352" y="80"/>
                    </a:cxn>
                    <a:cxn ang="0">
                      <a:pos x="272" y="178"/>
                    </a:cxn>
                    <a:cxn ang="0">
                      <a:pos x="242" y="220"/>
                    </a:cxn>
                    <a:cxn ang="0">
                      <a:pos x="199" y="263"/>
                    </a:cxn>
                    <a:cxn ang="0">
                      <a:pos x="83" y="370"/>
                    </a:cxn>
                    <a:cxn ang="0">
                      <a:pos x="43" y="427"/>
                    </a:cxn>
                    <a:cxn ang="0">
                      <a:pos x="0" y="463"/>
                    </a:cxn>
                    <a:cxn ang="0">
                      <a:pos x="97" y="385"/>
                    </a:cxn>
                    <a:cxn ang="0">
                      <a:pos x="188" y="296"/>
                    </a:cxn>
                    <a:cxn ang="0">
                      <a:pos x="230" y="250"/>
                    </a:cxn>
                    <a:cxn ang="0">
                      <a:pos x="277" y="215"/>
                    </a:cxn>
                    <a:cxn ang="0">
                      <a:pos x="302" y="162"/>
                    </a:cxn>
                    <a:cxn ang="0">
                      <a:pos x="349" y="116"/>
                    </a:cxn>
                    <a:cxn ang="0">
                      <a:pos x="452" y="49"/>
                    </a:cxn>
                    <a:cxn ang="0">
                      <a:pos x="521" y="21"/>
                    </a:cxn>
                    <a:cxn ang="0">
                      <a:pos x="583" y="3"/>
                    </a:cxn>
                  </a:cxnLst>
                  <a:rect l="0" t="0" r="r" b="b"/>
                  <a:pathLst>
                    <a:path w="588" h="463">
                      <a:moveTo>
                        <a:pt x="588" y="8"/>
                      </a:moveTo>
                      <a:cubicBezTo>
                        <a:pt x="539" y="8"/>
                        <a:pt x="503" y="11"/>
                        <a:pt x="460" y="28"/>
                      </a:cubicBezTo>
                      <a:cubicBezTo>
                        <a:pt x="422" y="42"/>
                        <a:pt x="386" y="54"/>
                        <a:pt x="352" y="80"/>
                      </a:cubicBezTo>
                      <a:cubicBezTo>
                        <a:pt x="319" y="105"/>
                        <a:pt x="286" y="138"/>
                        <a:pt x="272" y="178"/>
                      </a:cubicBezTo>
                      <a:cubicBezTo>
                        <a:pt x="263" y="204"/>
                        <a:pt x="265" y="205"/>
                        <a:pt x="242" y="220"/>
                      </a:cubicBezTo>
                      <a:cubicBezTo>
                        <a:pt x="225" y="231"/>
                        <a:pt x="212" y="247"/>
                        <a:pt x="199" y="263"/>
                      </a:cubicBezTo>
                      <a:cubicBezTo>
                        <a:pt x="168" y="305"/>
                        <a:pt x="118" y="330"/>
                        <a:pt x="83" y="370"/>
                      </a:cubicBezTo>
                      <a:cubicBezTo>
                        <a:pt x="68" y="387"/>
                        <a:pt x="59" y="409"/>
                        <a:pt x="43" y="427"/>
                      </a:cubicBezTo>
                      <a:cubicBezTo>
                        <a:pt x="30" y="442"/>
                        <a:pt x="12" y="453"/>
                        <a:pt x="0" y="463"/>
                      </a:cubicBezTo>
                      <a:cubicBezTo>
                        <a:pt x="36" y="445"/>
                        <a:pt x="72" y="419"/>
                        <a:pt x="97" y="385"/>
                      </a:cubicBezTo>
                      <a:cubicBezTo>
                        <a:pt x="125" y="348"/>
                        <a:pt x="152" y="324"/>
                        <a:pt x="188" y="296"/>
                      </a:cubicBezTo>
                      <a:cubicBezTo>
                        <a:pt x="205" y="282"/>
                        <a:pt x="217" y="268"/>
                        <a:pt x="230" y="250"/>
                      </a:cubicBezTo>
                      <a:cubicBezTo>
                        <a:pt x="245" y="231"/>
                        <a:pt x="262" y="229"/>
                        <a:pt x="277" y="215"/>
                      </a:cubicBezTo>
                      <a:cubicBezTo>
                        <a:pt x="291" y="201"/>
                        <a:pt x="291" y="178"/>
                        <a:pt x="302" y="162"/>
                      </a:cubicBezTo>
                      <a:cubicBezTo>
                        <a:pt x="314" y="142"/>
                        <a:pt x="331" y="129"/>
                        <a:pt x="349" y="116"/>
                      </a:cubicBezTo>
                      <a:cubicBezTo>
                        <a:pt x="382" y="93"/>
                        <a:pt x="416" y="64"/>
                        <a:pt x="452" y="49"/>
                      </a:cubicBezTo>
                      <a:cubicBezTo>
                        <a:pt x="475" y="39"/>
                        <a:pt x="498" y="29"/>
                        <a:pt x="521" y="21"/>
                      </a:cubicBezTo>
                      <a:cubicBezTo>
                        <a:pt x="539" y="16"/>
                        <a:pt x="564" y="0"/>
                        <a:pt x="583" y="3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3" name="Freeform 375">
                  <a:extLst>
                    <a:ext uri="{FF2B5EF4-FFF2-40B4-BE49-F238E27FC236}">
                      <a16:creationId xmlns:a16="http://schemas.microsoft.com/office/drawing/2014/main" id="{6D417832-7784-01D6-E247-627D42969A0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8100675" y="10723563"/>
                  <a:ext cx="220663" cy="925513"/>
                </a:xfrm>
                <a:custGeom>
                  <a:avLst/>
                  <a:gdLst/>
                  <a:ahLst/>
                  <a:cxnLst>
                    <a:cxn ang="0">
                      <a:pos x="58" y="0"/>
                    </a:cxn>
                    <a:cxn ang="0">
                      <a:pos x="28" y="148"/>
                    </a:cxn>
                    <a:cxn ang="0">
                      <a:pos x="51" y="216"/>
                    </a:cxn>
                    <a:cxn ang="0">
                      <a:pos x="2" y="247"/>
                    </a:cxn>
                    <a:cxn ang="0">
                      <a:pos x="7" y="113"/>
                    </a:cxn>
                    <a:cxn ang="0">
                      <a:pos x="52" y="3"/>
                    </a:cxn>
                  </a:cxnLst>
                  <a:rect l="0" t="0" r="r" b="b"/>
                  <a:pathLst>
                    <a:path w="59" h="247">
                      <a:moveTo>
                        <a:pt x="58" y="0"/>
                      </a:moveTo>
                      <a:cubicBezTo>
                        <a:pt x="42" y="52"/>
                        <a:pt x="20" y="88"/>
                        <a:pt x="28" y="148"/>
                      </a:cubicBezTo>
                      <a:cubicBezTo>
                        <a:pt x="31" y="167"/>
                        <a:pt x="59" y="198"/>
                        <a:pt x="51" y="216"/>
                      </a:cubicBezTo>
                      <a:cubicBezTo>
                        <a:pt x="47" y="224"/>
                        <a:pt x="9" y="246"/>
                        <a:pt x="2" y="247"/>
                      </a:cubicBezTo>
                      <a:cubicBezTo>
                        <a:pt x="0" y="203"/>
                        <a:pt x="4" y="158"/>
                        <a:pt x="7" y="113"/>
                      </a:cubicBezTo>
                      <a:cubicBezTo>
                        <a:pt x="8" y="90"/>
                        <a:pt x="30" y="8"/>
                        <a:pt x="52" y="3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4" name="Freeform 376">
                  <a:extLst>
                    <a:ext uri="{FF2B5EF4-FFF2-40B4-BE49-F238E27FC236}">
                      <a16:creationId xmlns:a16="http://schemas.microsoft.com/office/drawing/2014/main" id="{D1BB80F6-CB17-15C0-32CA-8C31B87DE91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7289462" y="11106151"/>
                  <a:ext cx="588963" cy="1236663"/>
                </a:xfrm>
                <a:custGeom>
                  <a:avLst/>
                  <a:gdLst/>
                  <a:ahLst/>
                  <a:cxnLst>
                    <a:cxn ang="0">
                      <a:pos x="96" y="0"/>
                    </a:cxn>
                    <a:cxn ang="0">
                      <a:pos x="157" y="194"/>
                    </a:cxn>
                    <a:cxn ang="0">
                      <a:pos x="73" y="259"/>
                    </a:cxn>
                    <a:cxn ang="0">
                      <a:pos x="0" y="330"/>
                    </a:cxn>
                    <a:cxn ang="0">
                      <a:pos x="82" y="191"/>
                    </a:cxn>
                    <a:cxn ang="0">
                      <a:pos x="96" y="0"/>
                    </a:cxn>
                  </a:cxnLst>
                  <a:rect l="0" t="0" r="r" b="b"/>
                  <a:pathLst>
                    <a:path w="157" h="330">
                      <a:moveTo>
                        <a:pt x="96" y="0"/>
                      </a:moveTo>
                      <a:cubicBezTo>
                        <a:pt x="96" y="69"/>
                        <a:pt x="125" y="137"/>
                        <a:pt x="157" y="194"/>
                      </a:cubicBezTo>
                      <a:cubicBezTo>
                        <a:pt x="132" y="219"/>
                        <a:pt x="101" y="236"/>
                        <a:pt x="73" y="259"/>
                      </a:cubicBezTo>
                      <a:cubicBezTo>
                        <a:pt x="47" y="281"/>
                        <a:pt x="24" y="308"/>
                        <a:pt x="0" y="330"/>
                      </a:cubicBezTo>
                      <a:cubicBezTo>
                        <a:pt x="1" y="258"/>
                        <a:pt x="51" y="247"/>
                        <a:pt x="82" y="191"/>
                      </a:cubicBezTo>
                      <a:cubicBezTo>
                        <a:pt x="116" y="131"/>
                        <a:pt x="74" y="60"/>
                        <a:pt x="96" y="0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5" name="Freeform 377">
                  <a:extLst>
                    <a:ext uri="{FF2B5EF4-FFF2-40B4-BE49-F238E27FC236}">
                      <a16:creationId xmlns:a16="http://schemas.microsoft.com/office/drawing/2014/main" id="{D7D981CC-F529-3446-48C0-4FF64213B28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7803812" y="9534526"/>
                  <a:ext cx="877888" cy="1316038"/>
                </a:xfrm>
                <a:custGeom>
                  <a:avLst/>
                  <a:gdLst/>
                  <a:ahLst/>
                  <a:cxnLst>
                    <a:cxn ang="0">
                      <a:pos x="231" y="0"/>
                    </a:cxn>
                    <a:cxn ang="0">
                      <a:pos x="172" y="86"/>
                    </a:cxn>
                    <a:cxn ang="0">
                      <a:pos x="118" y="169"/>
                    </a:cxn>
                    <a:cxn ang="0">
                      <a:pos x="0" y="351"/>
                    </a:cxn>
                    <a:cxn ang="0">
                      <a:pos x="48" y="269"/>
                    </a:cxn>
                    <a:cxn ang="0">
                      <a:pos x="94" y="173"/>
                    </a:cxn>
                    <a:cxn ang="0">
                      <a:pos x="162" y="81"/>
                    </a:cxn>
                    <a:cxn ang="0">
                      <a:pos x="195" y="40"/>
                    </a:cxn>
                    <a:cxn ang="0">
                      <a:pos x="234" y="5"/>
                    </a:cxn>
                  </a:cxnLst>
                  <a:rect l="0" t="0" r="r" b="b"/>
                  <a:pathLst>
                    <a:path w="234" h="351">
                      <a:moveTo>
                        <a:pt x="231" y="0"/>
                      </a:moveTo>
                      <a:cubicBezTo>
                        <a:pt x="227" y="29"/>
                        <a:pt x="190" y="63"/>
                        <a:pt x="172" y="86"/>
                      </a:cubicBezTo>
                      <a:cubicBezTo>
                        <a:pt x="153" y="112"/>
                        <a:pt x="137" y="141"/>
                        <a:pt x="118" y="169"/>
                      </a:cubicBezTo>
                      <a:cubicBezTo>
                        <a:pt x="77" y="228"/>
                        <a:pt x="50" y="294"/>
                        <a:pt x="0" y="351"/>
                      </a:cubicBezTo>
                      <a:cubicBezTo>
                        <a:pt x="5" y="323"/>
                        <a:pt x="36" y="296"/>
                        <a:pt x="48" y="269"/>
                      </a:cubicBezTo>
                      <a:cubicBezTo>
                        <a:pt x="63" y="236"/>
                        <a:pt x="72" y="201"/>
                        <a:pt x="94" y="173"/>
                      </a:cubicBezTo>
                      <a:cubicBezTo>
                        <a:pt x="118" y="142"/>
                        <a:pt x="139" y="111"/>
                        <a:pt x="162" y="81"/>
                      </a:cubicBezTo>
                      <a:cubicBezTo>
                        <a:pt x="172" y="67"/>
                        <a:pt x="183" y="52"/>
                        <a:pt x="195" y="40"/>
                      </a:cubicBezTo>
                      <a:cubicBezTo>
                        <a:pt x="207" y="28"/>
                        <a:pt x="224" y="19"/>
                        <a:pt x="234" y="5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6" name="Freeform 378">
                  <a:extLst>
                    <a:ext uri="{FF2B5EF4-FFF2-40B4-BE49-F238E27FC236}">
                      <a16:creationId xmlns:a16="http://schemas.microsoft.com/office/drawing/2014/main" id="{E9454093-27DA-D4AD-D50B-AA579157AF53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7638712" y="12309476"/>
                  <a:ext cx="1725613" cy="1654175"/>
                </a:xfrm>
                <a:custGeom>
                  <a:avLst/>
                  <a:gdLst/>
                  <a:ahLst/>
                  <a:cxnLst>
                    <a:cxn ang="0">
                      <a:pos x="41" y="249"/>
                    </a:cxn>
                    <a:cxn ang="0">
                      <a:pos x="98" y="255"/>
                    </a:cxn>
                    <a:cxn ang="0">
                      <a:pos x="83" y="364"/>
                    </a:cxn>
                    <a:cxn ang="0">
                      <a:pos x="51" y="441"/>
                    </a:cxn>
                    <a:cxn ang="0">
                      <a:pos x="124" y="318"/>
                    </a:cxn>
                    <a:cxn ang="0">
                      <a:pos x="202" y="219"/>
                    </a:cxn>
                    <a:cxn ang="0">
                      <a:pos x="452" y="93"/>
                    </a:cxn>
                    <a:cxn ang="0">
                      <a:pos x="434" y="29"/>
                    </a:cxn>
                    <a:cxn ang="0">
                      <a:pos x="27" y="178"/>
                    </a:cxn>
                    <a:cxn ang="0">
                      <a:pos x="14" y="219"/>
                    </a:cxn>
                    <a:cxn ang="0">
                      <a:pos x="44" y="254"/>
                    </a:cxn>
                  </a:cxnLst>
                  <a:rect l="0" t="0" r="r" b="b"/>
                  <a:pathLst>
                    <a:path w="460" h="441">
                      <a:moveTo>
                        <a:pt x="41" y="249"/>
                      </a:moveTo>
                      <a:cubicBezTo>
                        <a:pt x="59" y="260"/>
                        <a:pt x="79" y="270"/>
                        <a:pt x="98" y="255"/>
                      </a:cubicBezTo>
                      <a:cubicBezTo>
                        <a:pt x="97" y="296"/>
                        <a:pt x="97" y="327"/>
                        <a:pt x="83" y="364"/>
                      </a:cubicBezTo>
                      <a:cubicBezTo>
                        <a:pt x="74" y="390"/>
                        <a:pt x="62" y="416"/>
                        <a:pt x="51" y="441"/>
                      </a:cubicBezTo>
                      <a:cubicBezTo>
                        <a:pt x="87" y="402"/>
                        <a:pt x="107" y="367"/>
                        <a:pt x="124" y="318"/>
                      </a:cubicBezTo>
                      <a:cubicBezTo>
                        <a:pt x="142" y="267"/>
                        <a:pt x="147" y="237"/>
                        <a:pt x="202" y="219"/>
                      </a:cubicBezTo>
                      <a:cubicBezTo>
                        <a:pt x="284" y="193"/>
                        <a:pt x="395" y="164"/>
                        <a:pt x="452" y="93"/>
                      </a:cubicBezTo>
                      <a:cubicBezTo>
                        <a:pt x="460" y="83"/>
                        <a:pt x="441" y="45"/>
                        <a:pt x="434" y="29"/>
                      </a:cubicBezTo>
                      <a:cubicBezTo>
                        <a:pt x="422" y="0"/>
                        <a:pt x="173" y="268"/>
                        <a:pt x="27" y="178"/>
                      </a:cubicBezTo>
                      <a:cubicBezTo>
                        <a:pt x="0" y="162"/>
                        <a:pt x="1" y="196"/>
                        <a:pt x="14" y="219"/>
                      </a:cubicBezTo>
                      <a:cubicBezTo>
                        <a:pt x="22" y="232"/>
                        <a:pt x="28" y="251"/>
                        <a:pt x="44" y="254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7" name="Freeform 379">
                  <a:extLst>
                    <a:ext uri="{FF2B5EF4-FFF2-40B4-BE49-F238E27FC236}">
                      <a16:creationId xmlns:a16="http://schemas.microsoft.com/office/drawing/2014/main" id="{CF82E56F-B66F-BCCB-7A26-017DAB7F3B0B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6930687" y="11915776"/>
                  <a:ext cx="517525" cy="401638"/>
                </a:xfrm>
                <a:custGeom>
                  <a:avLst/>
                  <a:gdLst/>
                  <a:ahLst/>
                  <a:cxnLst>
                    <a:cxn ang="0">
                      <a:pos x="101" y="107"/>
                    </a:cxn>
                    <a:cxn ang="0">
                      <a:pos x="0" y="56"/>
                    </a:cxn>
                    <a:cxn ang="0">
                      <a:pos x="79" y="58"/>
                    </a:cxn>
                    <a:cxn ang="0">
                      <a:pos x="58" y="0"/>
                    </a:cxn>
                    <a:cxn ang="0">
                      <a:pos x="98" y="58"/>
                    </a:cxn>
                    <a:cxn ang="0">
                      <a:pos x="98" y="107"/>
                    </a:cxn>
                  </a:cxnLst>
                  <a:rect l="0" t="0" r="r" b="b"/>
                  <a:pathLst>
                    <a:path w="138" h="107">
                      <a:moveTo>
                        <a:pt x="101" y="107"/>
                      </a:moveTo>
                      <a:cubicBezTo>
                        <a:pt x="76" y="75"/>
                        <a:pt x="46" y="40"/>
                        <a:pt x="0" y="56"/>
                      </a:cubicBezTo>
                      <a:cubicBezTo>
                        <a:pt x="22" y="43"/>
                        <a:pt x="57" y="50"/>
                        <a:pt x="79" y="58"/>
                      </a:cubicBezTo>
                      <a:cubicBezTo>
                        <a:pt x="71" y="38"/>
                        <a:pt x="56" y="25"/>
                        <a:pt x="58" y="0"/>
                      </a:cubicBezTo>
                      <a:cubicBezTo>
                        <a:pt x="68" y="20"/>
                        <a:pt x="85" y="40"/>
                        <a:pt x="98" y="58"/>
                      </a:cubicBezTo>
                      <a:cubicBezTo>
                        <a:pt x="112" y="77"/>
                        <a:pt x="138" y="98"/>
                        <a:pt x="98" y="107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8" name="Freeform 380">
                  <a:extLst>
                    <a:ext uri="{FF2B5EF4-FFF2-40B4-BE49-F238E27FC236}">
                      <a16:creationId xmlns:a16="http://schemas.microsoft.com/office/drawing/2014/main" id="{21467881-73C2-78F1-2F20-B144F1D2972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6694150" y="11784013"/>
                  <a:ext cx="2913063" cy="1527175"/>
                </a:xfrm>
                <a:custGeom>
                  <a:avLst/>
                  <a:gdLst/>
                  <a:ahLst/>
                  <a:cxnLst>
                    <a:cxn ang="0">
                      <a:pos x="145" y="131"/>
                    </a:cxn>
                    <a:cxn ang="0">
                      <a:pos x="79" y="326"/>
                    </a:cxn>
                    <a:cxn ang="0">
                      <a:pos x="353" y="360"/>
                    </a:cxn>
                    <a:cxn ang="0">
                      <a:pos x="756" y="89"/>
                    </a:cxn>
                    <a:cxn ang="0">
                      <a:pos x="728" y="109"/>
                    </a:cxn>
                    <a:cxn ang="0">
                      <a:pos x="692" y="4"/>
                    </a:cxn>
                    <a:cxn ang="0">
                      <a:pos x="642" y="4"/>
                    </a:cxn>
                    <a:cxn ang="0">
                      <a:pos x="447" y="196"/>
                    </a:cxn>
                    <a:cxn ang="0">
                      <a:pos x="145" y="131"/>
                    </a:cxn>
                  </a:cxnLst>
                  <a:rect l="0" t="0" r="r" b="b"/>
                  <a:pathLst>
                    <a:path w="777" h="407">
                      <a:moveTo>
                        <a:pt x="145" y="131"/>
                      </a:moveTo>
                      <a:cubicBezTo>
                        <a:pt x="30" y="173"/>
                        <a:pt x="0" y="243"/>
                        <a:pt x="79" y="326"/>
                      </a:cubicBezTo>
                      <a:cubicBezTo>
                        <a:pt x="154" y="407"/>
                        <a:pt x="254" y="400"/>
                        <a:pt x="353" y="360"/>
                      </a:cubicBezTo>
                      <a:cubicBezTo>
                        <a:pt x="496" y="302"/>
                        <a:pt x="777" y="297"/>
                        <a:pt x="756" y="89"/>
                      </a:cubicBezTo>
                      <a:cubicBezTo>
                        <a:pt x="748" y="95"/>
                        <a:pt x="737" y="104"/>
                        <a:pt x="728" y="109"/>
                      </a:cubicBezTo>
                      <a:cubicBezTo>
                        <a:pt x="717" y="73"/>
                        <a:pt x="705" y="38"/>
                        <a:pt x="692" y="4"/>
                      </a:cubicBezTo>
                      <a:cubicBezTo>
                        <a:pt x="676" y="0"/>
                        <a:pt x="658" y="0"/>
                        <a:pt x="642" y="4"/>
                      </a:cubicBezTo>
                      <a:cubicBezTo>
                        <a:pt x="593" y="86"/>
                        <a:pt x="551" y="172"/>
                        <a:pt x="447" y="196"/>
                      </a:cubicBezTo>
                      <a:cubicBezTo>
                        <a:pt x="329" y="222"/>
                        <a:pt x="254" y="134"/>
                        <a:pt x="145" y="131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9" name="Freeform 381">
                  <a:extLst>
                    <a:ext uri="{FF2B5EF4-FFF2-40B4-BE49-F238E27FC236}">
                      <a16:creationId xmlns:a16="http://schemas.microsoft.com/office/drawing/2014/main" id="{1B16F04F-3F8E-8437-768F-119B5D4C4BB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9296062" y="12133263"/>
                  <a:ext cx="255588" cy="544513"/>
                </a:xfrm>
                <a:custGeom>
                  <a:avLst/>
                  <a:gdLst/>
                  <a:ahLst/>
                  <a:cxnLst>
                    <a:cxn ang="0">
                      <a:pos x="40" y="9"/>
                    </a:cxn>
                    <a:cxn ang="0">
                      <a:pos x="40" y="44"/>
                    </a:cxn>
                    <a:cxn ang="0">
                      <a:pos x="29" y="84"/>
                    </a:cxn>
                    <a:cxn ang="0">
                      <a:pos x="16" y="119"/>
                    </a:cxn>
                    <a:cxn ang="0">
                      <a:pos x="0" y="145"/>
                    </a:cxn>
                    <a:cxn ang="0">
                      <a:pos x="50" y="87"/>
                    </a:cxn>
                    <a:cxn ang="0">
                      <a:pos x="61" y="47"/>
                    </a:cxn>
                    <a:cxn ang="0">
                      <a:pos x="57" y="0"/>
                    </a:cxn>
                    <a:cxn ang="0">
                      <a:pos x="41" y="9"/>
                    </a:cxn>
                  </a:cxnLst>
                  <a:rect l="0" t="0" r="r" b="b"/>
                  <a:pathLst>
                    <a:path w="68" h="145">
                      <a:moveTo>
                        <a:pt x="40" y="9"/>
                      </a:moveTo>
                      <a:cubicBezTo>
                        <a:pt x="42" y="22"/>
                        <a:pt x="44" y="32"/>
                        <a:pt x="40" y="44"/>
                      </a:cubicBezTo>
                      <a:cubicBezTo>
                        <a:pt x="36" y="57"/>
                        <a:pt x="32" y="70"/>
                        <a:pt x="29" y="84"/>
                      </a:cubicBezTo>
                      <a:cubicBezTo>
                        <a:pt x="26" y="96"/>
                        <a:pt x="22" y="109"/>
                        <a:pt x="16" y="119"/>
                      </a:cubicBezTo>
                      <a:cubicBezTo>
                        <a:pt x="12" y="126"/>
                        <a:pt x="0" y="137"/>
                        <a:pt x="0" y="145"/>
                      </a:cubicBezTo>
                      <a:cubicBezTo>
                        <a:pt x="22" y="128"/>
                        <a:pt x="41" y="114"/>
                        <a:pt x="50" y="87"/>
                      </a:cubicBezTo>
                      <a:cubicBezTo>
                        <a:pt x="55" y="73"/>
                        <a:pt x="59" y="62"/>
                        <a:pt x="61" y="47"/>
                      </a:cubicBezTo>
                      <a:cubicBezTo>
                        <a:pt x="63" y="35"/>
                        <a:pt x="68" y="9"/>
                        <a:pt x="57" y="0"/>
                      </a:cubicBezTo>
                      <a:cubicBezTo>
                        <a:pt x="52" y="3"/>
                        <a:pt x="47" y="7"/>
                        <a:pt x="41" y="9"/>
                      </a:cubicBezTo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0" name="Freeform 382">
                  <a:extLst>
                    <a:ext uri="{FF2B5EF4-FFF2-40B4-BE49-F238E27FC236}">
                      <a16:creationId xmlns:a16="http://schemas.microsoft.com/office/drawing/2014/main" id="{B9DD114C-63A3-472C-7F38-D3154DA0AFBF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7252950" y="11772901"/>
                  <a:ext cx="884238" cy="900113"/>
                </a:xfrm>
                <a:custGeom>
                  <a:avLst/>
                  <a:gdLst/>
                  <a:ahLst/>
                  <a:cxnLst>
                    <a:cxn ang="0">
                      <a:pos x="235" y="0"/>
                    </a:cxn>
                    <a:cxn ang="0">
                      <a:pos x="65" y="44"/>
                    </a:cxn>
                    <a:cxn ang="0">
                      <a:pos x="0" y="148"/>
                    </a:cxn>
                    <a:cxn ang="0">
                      <a:pos x="83" y="152"/>
                    </a:cxn>
                    <a:cxn ang="0">
                      <a:pos x="130" y="224"/>
                    </a:cxn>
                    <a:cxn ang="0">
                      <a:pos x="223" y="234"/>
                    </a:cxn>
                    <a:cxn ang="0">
                      <a:pos x="214" y="21"/>
                    </a:cxn>
                  </a:cxnLst>
                  <a:rect l="0" t="0" r="r" b="b"/>
                  <a:pathLst>
                    <a:path w="236" h="240">
                      <a:moveTo>
                        <a:pt x="235" y="0"/>
                      </a:moveTo>
                      <a:cubicBezTo>
                        <a:pt x="194" y="28"/>
                        <a:pt x="121" y="36"/>
                        <a:pt x="65" y="44"/>
                      </a:cubicBezTo>
                      <a:cubicBezTo>
                        <a:pt x="41" y="73"/>
                        <a:pt x="13" y="108"/>
                        <a:pt x="0" y="148"/>
                      </a:cubicBezTo>
                      <a:cubicBezTo>
                        <a:pt x="25" y="143"/>
                        <a:pt x="58" y="156"/>
                        <a:pt x="83" y="152"/>
                      </a:cubicBezTo>
                      <a:cubicBezTo>
                        <a:pt x="96" y="179"/>
                        <a:pt x="118" y="195"/>
                        <a:pt x="130" y="224"/>
                      </a:cubicBezTo>
                      <a:cubicBezTo>
                        <a:pt x="155" y="236"/>
                        <a:pt x="194" y="240"/>
                        <a:pt x="223" y="234"/>
                      </a:cubicBezTo>
                      <a:cubicBezTo>
                        <a:pt x="226" y="168"/>
                        <a:pt x="236" y="82"/>
                        <a:pt x="214" y="21"/>
                      </a:cubicBezTo>
                    </a:path>
                  </a:pathLst>
                </a:custGeom>
                <a:solidFill>
                  <a:srgbClr val="F0F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1" name="Freeform 383">
                  <a:extLst>
                    <a:ext uri="{FF2B5EF4-FFF2-40B4-BE49-F238E27FC236}">
                      <a16:creationId xmlns:a16="http://schemas.microsoft.com/office/drawing/2014/main" id="{88EAA469-4206-9280-412A-D649C52FB60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6821150" y="12711113"/>
                  <a:ext cx="1579563" cy="554038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136" y="118"/>
                    </a:cxn>
                    <a:cxn ang="0">
                      <a:pos x="307" y="110"/>
                    </a:cxn>
                    <a:cxn ang="0">
                      <a:pos x="421" y="81"/>
                    </a:cxn>
                    <a:cxn ang="0">
                      <a:pos x="249" y="135"/>
                    </a:cxn>
                    <a:cxn ang="0">
                      <a:pos x="73" y="105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421" h="148">
                      <a:moveTo>
                        <a:pt x="5" y="0"/>
                      </a:moveTo>
                      <a:cubicBezTo>
                        <a:pt x="9" y="48"/>
                        <a:pt x="93" y="101"/>
                        <a:pt x="136" y="118"/>
                      </a:cubicBezTo>
                      <a:cubicBezTo>
                        <a:pt x="194" y="140"/>
                        <a:pt x="250" y="131"/>
                        <a:pt x="307" y="110"/>
                      </a:cubicBezTo>
                      <a:cubicBezTo>
                        <a:pt x="323" y="104"/>
                        <a:pt x="399" y="75"/>
                        <a:pt x="421" y="81"/>
                      </a:cubicBezTo>
                      <a:cubicBezTo>
                        <a:pt x="371" y="91"/>
                        <a:pt x="305" y="123"/>
                        <a:pt x="249" y="135"/>
                      </a:cubicBezTo>
                      <a:cubicBezTo>
                        <a:pt x="188" y="148"/>
                        <a:pt x="129" y="147"/>
                        <a:pt x="73" y="105"/>
                      </a:cubicBezTo>
                      <a:cubicBezTo>
                        <a:pt x="46" y="87"/>
                        <a:pt x="0" y="37"/>
                        <a:pt x="5" y="0"/>
                      </a:cubicBezTo>
                    </a:path>
                  </a:pathLst>
                </a:custGeom>
                <a:solidFill>
                  <a:srgbClr val="E2CEC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2" name="Freeform 384">
                  <a:extLst>
                    <a:ext uri="{FF2B5EF4-FFF2-40B4-BE49-F238E27FC236}">
                      <a16:creationId xmlns:a16="http://schemas.microsoft.com/office/drawing/2014/main" id="{AAAF6DD1-5982-C68B-168D-9B30B20558B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7330737" y="11926888"/>
                  <a:ext cx="858838" cy="615950"/>
                </a:xfrm>
                <a:custGeom>
                  <a:avLst/>
                  <a:gdLst/>
                  <a:ahLst/>
                  <a:cxnLst>
                    <a:cxn ang="0">
                      <a:pos x="0" y="89"/>
                    </a:cxn>
                    <a:cxn ang="0">
                      <a:pos x="226" y="163"/>
                    </a:cxn>
                    <a:cxn ang="0">
                      <a:pos x="200" y="0"/>
                    </a:cxn>
                    <a:cxn ang="0">
                      <a:pos x="134" y="122"/>
                    </a:cxn>
                    <a:cxn ang="0">
                      <a:pos x="0" y="89"/>
                    </a:cxn>
                  </a:cxnLst>
                  <a:rect l="0" t="0" r="r" b="b"/>
                  <a:pathLst>
                    <a:path w="229" h="164">
                      <a:moveTo>
                        <a:pt x="0" y="89"/>
                      </a:moveTo>
                      <a:cubicBezTo>
                        <a:pt x="74" y="77"/>
                        <a:pt x="140" y="164"/>
                        <a:pt x="226" y="163"/>
                      </a:cubicBezTo>
                      <a:cubicBezTo>
                        <a:pt x="229" y="109"/>
                        <a:pt x="214" y="47"/>
                        <a:pt x="200" y="0"/>
                      </a:cubicBezTo>
                      <a:cubicBezTo>
                        <a:pt x="196" y="46"/>
                        <a:pt x="190" y="122"/>
                        <a:pt x="134" y="122"/>
                      </a:cubicBezTo>
                      <a:cubicBezTo>
                        <a:pt x="89" y="121"/>
                        <a:pt x="46" y="34"/>
                        <a:pt x="0" y="89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3" name="Freeform 386">
                  <a:extLst>
                    <a:ext uri="{FF2B5EF4-FFF2-40B4-BE49-F238E27FC236}">
                      <a16:creationId xmlns:a16="http://schemas.microsoft.com/office/drawing/2014/main" id="{73C75A47-834F-9FCE-3FE2-47FE43194BB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9562762" y="5732463"/>
                  <a:ext cx="828675" cy="768350"/>
                </a:xfrm>
                <a:custGeom>
                  <a:avLst/>
                  <a:gdLst/>
                  <a:ahLst/>
                  <a:cxnLst>
                    <a:cxn ang="0">
                      <a:pos x="1" y="49"/>
                    </a:cxn>
                    <a:cxn ang="0">
                      <a:pos x="64" y="106"/>
                    </a:cxn>
                    <a:cxn ang="0">
                      <a:pos x="42" y="56"/>
                    </a:cxn>
                    <a:cxn ang="0">
                      <a:pos x="88" y="92"/>
                    </a:cxn>
                    <a:cxn ang="0">
                      <a:pos x="67" y="53"/>
                    </a:cxn>
                    <a:cxn ang="0">
                      <a:pos x="145" y="115"/>
                    </a:cxn>
                    <a:cxn ang="0">
                      <a:pos x="187" y="173"/>
                    </a:cxn>
                    <a:cxn ang="0">
                      <a:pos x="221" y="205"/>
                    </a:cxn>
                    <a:cxn ang="0">
                      <a:pos x="192" y="164"/>
                    </a:cxn>
                    <a:cxn ang="0">
                      <a:pos x="168" y="119"/>
                    </a:cxn>
                    <a:cxn ang="0">
                      <a:pos x="100" y="52"/>
                    </a:cxn>
                    <a:cxn ang="0">
                      <a:pos x="159" y="97"/>
                    </a:cxn>
                    <a:cxn ang="0">
                      <a:pos x="212" y="150"/>
                    </a:cxn>
                    <a:cxn ang="0">
                      <a:pos x="153" y="70"/>
                    </a:cxn>
                    <a:cxn ang="0">
                      <a:pos x="119" y="43"/>
                    </a:cxn>
                    <a:cxn ang="0">
                      <a:pos x="73" y="45"/>
                    </a:cxn>
                    <a:cxn ang="0">
                      <a:pos x="84" y="17"/>
                    </a:cxn>
                    <a:cxn ang="0">
                      <a:pos x="34" y="45"/>
                    </a:cxn>
                    <a:cxn ang="0">
                      <a:pos x="51" y="28"/>
                    </a:cxn>
                    <a:cxn ang="0">
                      <a:pos x="56" y="0"/>
                    </a:cxn>
                    <a:cxn ang="0">
                      <a:pos x="0" y="52"/>
                    </a:cxn>
                  </a:cxnLst>
                  <a:rect l="0" t="0" r="r" b="b"/>
                  <a:pathLst>
                    <a:path w="221" h="205">
                      <a:moveTo>
                        <a:pt x="1" y="49"/>
                      </a:moveTo>
                      <a:cubicBezTo>
                        <a:pt x="36" y="45"/>
                        <a:pt x="54" y="79"/>
                        <a:pt x="64" y="106"/>
                      </a:cubicBezTo>
                      <a:cubicBezTo>
                        <a:pt x="64" y="85"/>
                        <a:pt x="53" y="73"/>
                        <a:pt x="42" y="56"/>
                      </a:cubicBezTo>
                      <a:cubicBezTo>
                        <a:pt x="63" y="56"/>
                        <a:pt x="84" y="71"/>
                        <a:pt x="88" y="92"/>
                      </a:cubicBezTo>
                      <a:cubicBezTo>
                        <a:pt x="90" y="74"/>
                        <a:pt x="79" y="63"/>
                        <a:pt x="67" y="53"/>
                      </a:cubicBezTo>
                      <a:cubicBezTo>
                        <a:pt x="103" y="46"/>
                        <a:pt x="129" y="90"/>
                        <a:pt x="145" y="115"/>
                      </a:cubicBezTo>
                      <a:cubicBezTo>
                        <a:pt x="158" y="134"/>
                        <a:pt x="171" y="157"/>
                        <a:pt x="187" y="173"/>
                      </a:cubicBezTo>
                      <a:cubicBezTo>
                        <a:pt x="196" y="183"/>
                        <a:pt x="208" y="201"/>
                        <a:pt x="221" y="205"/>
                      </a:cubicBezTo>
                      <a:cubicBezTo>
                        <a:pt x="217" y="188"/>
                        <a:pt x="201" y="176"/>
                        <a:pt x="192" y="164"/>
                      </a:cubicBezTo>
                      <a:cubicBezTo>
                        <a:pt x="181" y="149"/>
                        <a:pt x="175" y="135"/>
                        <a:pt x="168" y="119"/>
                      </a:cubicBezTo>
                      <a:cubicBezTo>
                        <a:pt x="157" y="95"/>
                        <a:pt x="129" y="49"/>
                        <a:pt x="100" y="52"/>
                      </a:cubicBezTo>
                      <a:cubicBezTo>
                        <a:pt x="134" y="52"/>
                        <a:pt x="141" y="73"/>
                        <a:pt x="159" y="97"/>
                      </a:cubicBezTo>
                      <a:cubicBezTo>
                        <a:pt x="173" y="118"/>
                        <a:pt x="189" y="137"/>
                        <a:pt x="212" y="150"/>
                      </a:cubicBezTo>
                      <a:cubicBezTo>
                        <a:pt x="204" y="122"/>
                        <a:pt x="172" y="90"/>
                        <a:pt x="153" y="70"/>
                      </a:cubicBezTo>
                      <a:cubicBezTo>
                        <a:pt x="142" y="58"/>
                        <a:pt x="134" y="46"/>
                        <a:pt x="119" y="43"/>
                      </a:cubicBezTo>
                      <a:cubicBezTo>
                        <a:pt x="109" y="40"/>
                        <a:pt x="80" y="37"/>
                        <a:pt x="73" y="45"/>
                      </a:cubicBezTo>
                      <a:cubicBezTo>
                        <a:pt x="75" y="36"/>
                        <a:pt x="79" y="25"/>
                        <a:pt x="84" y="17"/>
                      </a:cubicBezTo>
                      <a:cubicBezTo>
                        <a:pt x="68" y="25"/>
                        <a:pt x="53" y="43"/>
                        <a:pt x="34" y="45"/>
                      </a:cubicBezTo>
                      <a:cubicBezTo>
                        <a:pt x="38" y="40"/>
                        <a:pt x="48" y="33"/>
                        <a:pt x="51" y="28"/>
                      </a:cubicBezTo>
                      <a:cubicBezTo>
                        <a:pt x="55" y="21"/>
                        <a:pt x="54" y="7"/>
                        <a:pt x="56" y="0"/>
                      </a:cubicBezTo>
                      <a:cubicBezTo>
                        <a:pt x="37" y="17"/>
                        <a:pt x="28" y="50"/>
                        <a:pt x="0" y="52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4" name="Freeform 387">
                  <a:extLst>
                    <a:ext uri="{FF2B5EF4-FFF2-40B4-BE49-F238E27FC236}">
                      <a16:creationId xmlns:a16="http://schemas.microsoft.com/office/drawing/2014/main" id="{CF357854-FCDC-E72C-5856-F59677354AB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9464337" y="14600238"/>
                  <a:ext cx="1189038" cy="503238"/>
                </a:xfrm>
                <a:custGeom>
                  <a:avLst/>
                  <a:gdLst/>
                  <a:ahLst/>
                  <a:cxnLst>
                    <a:cxn ang="0">
                      <a:pos x="301" y="40"/>
                    </a:cxn>
                    <a:cxn ang="0">
                      <a:pos x="0" y="48"/>
                    </a:cxn>
                    <a:cxn ang="0">
                      <a:pos x="184" y="67"/>
                    </a:cxn>
                    <a:cxn ang="0">
                      <a:pos x="308" y="0"/>
                    </a:cxn>
                    <a:cxn ang="0">
                      <a:pos x="301" y="48"/>
                    </a:cxn>
                  </a:cxnLst>
                  <a:rect l="0" t="0" r="r" b="b"/>
                  <a:pathLst>
                    <a:path w="317" h="134">
                      <a:moveTo>
                        <a:pt x="301" y="40"/>
                      </a:moveTo>
                      <a:cubicBezTo>
                        <a:pt x="252" y="134"/>
                        <a:pt x="71" y="84"/>
                        <a:pt x="0" y="48"/>
                      </a:cubicBezTo>
                      <a:cubicBezTo>
                        <a:pt x="62" y="49"/>
                        <a:pt x="123" y="61"/>
                        <a:pt x="184" y="67"/>
                      </a:cubicBezTo>
                      <a:cubicBezTo>
                        <a:pt x="260" y="75"/>
                        <a:pt x="262" y="39"/>
                        <a:pt x="308" y="0"/>
                      </a:cubicBezTo>
                      <a:cubicBezTo>
                        <a:pt x="317" y="16"/>
                        <a:pt x="315" y="37"/>
                        <a:pt x="301" y="48"/>
                      </a:cubicBezTo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5" name="Freeform 388">
                  <a:extLst>
                    <a:ext uri="{FF2B5EF4-FFF2-40B4-BE49-F238E27FC236}">
                      <a16:creationId xmlns:a16="http://schemas.microsoft.com/office/drawing/2014/main" id="{17B72F2B-F862-FB59-5164-9D498A7E72C9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8519775" y="6126163"/>
                  <a:ext cx="685800" cy="2943225"/>
                </a:xfrm>
                <a:custGeom>
                  <a:avLst/>
                  <a:gdLst/>
                  <a:ahLst/>
                  <a:cxnLst>
                    <a:cxn ang="0">
                      <a:pos x="174" y="0"/>
                    </a:cxn>
                    <a:cxn ang="0">
                      <a:pos x="32" y="212"/>
                    </a:cxn>
                    <a:cxn ang="0">
                      <a:pos x="69" y="509"/>
                    </a:cxn>
                    <a:cxn ang="0">
                      <a:pos x="105" y="565"/>
                    </a:cxn>
                    <a:cxn ang="0">
                      <a:pos x="155" y="616"/>
                    </a:cxn>
                    <a:cxn ang="0">
                      <a:pos x="156" y="753"/>
                    </a:cxn>
                    <a:cxn ang="0">
                      <a:pos x="110" y="678"/>
                    </a:cxn>
                    <a:cxn ang="0">
                      <a:pos x="123" y="785"/>
                    </a:cxn>
                    <a:cxn ang="0">
                      <a:pos x="75" y="670"/>
                    </a:cxn>
                    <a:cxn ang="0">
                      <a:pos x="37" y="543"/>
                    </a:cxn>
                    <a:cxn ang="0">
                      <a:pos x="37" y="476"/>
                    </a:cxn>
                    <a:cxn ang="0">
                      <a:pos x="20" y="420"/>
                    </a:cxn>
                    <a:cxn ang="0">
                      <a:pos x="2" y="291"/>
                    </a:cxn>
                    <a:cxn ang="0">
                      <a:pos x="49" y="109"/>
                    </a:cxn>
                    <a:cxn ang="0">
                      <a:pos x="172" y="0"/>
                    </a:cxn>
                  </a:cxnLst>
                  <a:rect l="0" t="0" r="r" b="b"/>
                  <a:pathLst>
                    <a:path w="183" h="785">
                      <a:moveTo>
                        <a:pt x="174" y="0"/>
                      </a:moveTo>
                      <a:cubicBezTo>
                        <a:pt x="120" y="52"/>
                        <a:pt x="39" y="134"/>
                        <a:pt x="32" y="212"/>
                      </a:cubicBezTo>
                      <a:cubicBezTo>
                        <a:pt x="23" y="310"/>
                        <a:pt x="26" y="424"/>
                        <a:pt x="69" y="509"/>
                      </a:cubicBezTo>
                      <a:cubicBezTo>
                        <a:pt x="79" y="529"/>
                        <a:pt x="92" y="545"/>
                        <a:pt x="105" y="565"/>
                      </a:cubicBezTo>
                      <a:cubicBezTo>
                        <a:pt x="120" y="587"/>
                        <a:pt x="140" y="598"/>
                        <a:pt x="155" y="616"/>
                      </a:cubicBezTo>
                      <a:cubicBezTo>
                        <a:pt x="183" y="651"/>
                        <a:pt x="170" y="719"/>
                        <a:pt x="156" y="753"/>
                      </a:cubicBezTo>
                      <a:cubicBezTo>
                        <a:pt x="157" y="720"/>
                        <a:pt x="132" y="698"/>
                        <a:pt x="110" y="678"/>
                      </a:cubicBezTo>
                      <a:cubicBezTo>
                        <a:pt x="100" y="714"/>
                        <a:pt x="113" y="752"/>
                        <a:pt x="123" y="785"/>
                      </a:cubicBezTo>
                      <a:cubicBezTo>
                        <a:pt x="80" y="765"/>
                        <a:pt x="81" y="710"/>
                        <a:pt x="75" y="670"/>
                      </a:cubicBezTo>
                      <a:cubicBezTo>
                        <a:pt x="68" y="625"/>
                        <a:pt x="39" y="589"/>
                        <a:pt x="37" y="543"/>
                      </a:cubicBezTo>
                      <a:cubicBezTo>
                        <a:pt x="36" y="521"/>
                        <a:pt x="37" y="498"/>
                        <a:pt x="37" y="476"/>
                      </a:cubicBezTo>
                      <a:cubicBezTo>
                        <a:pt x="37" y="447"/>
                        <a:pt x="34" y="443"/>
                        <a:pt x="20" y="420"/>
                      </a:cubicBezTo>
                      <a:cubicBezTo>
                        <a:pt x="0" y="386"/>
                        <a:pt x="2" y="332"/>
                        <a:pt x="2" y="291"/>
                      </a:cubicBezTo>
                      <a:cubicBezTo>
                        <a:pt x="2" y="225"/>
                        <a:pt x="19" y="166"/>
                        <a:pt x="49" y="109"/>
                      </a:cubicBezTo>
                      <a:cubicBezTo>
                        <a:pt x="70" y="67"/>
                        <a:pt x="133" y="24"/>
                        <a:pt x="172" y="0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6" name="Freeform 389">
                  <a:extLst>
                    <a:ext uri="{FF2B5EF4-FFF2-40B4-BE49-F238E27FC236}">
                      <a16:creationId xmlns:a16="http://schemas.microsoft.com/office/drawing/2014/main" id="{D6B30883-36F7-3C3D-B806-913C869A342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0121562" y="6272213"/>
                  <a:ext cx="947738" cy="2343150"/>
                </a:xfrm>
                <a:custGeom>
                  <a:avLst/>
                  <a:gdLst/>
                  <a:ahLst/>
                  <a:cxnLst>
                    <a:cxn ang="0">
                      <a:pos x="13" y="26"/>
                    </a:cxn>
                    <a:cxn ang="0">
                      <a:pos x="150" y="220"/>
                    </a:cxn>
                    <a:cxn ang="0">
                      <a:pos x="253" y="450"/>
                    </a:cxn>
                    <a:cxn ang="0">
                      <a:pos x="208" y="572"/>
                    </a:cxn>
                    <a:cxn ang="0">
                      <a:pos x="97" y="625"/>
                    </a:cxn>
                    <a:cxn ang="0">
                      <a:pos x="63" y="566"/>
                    </a:cxn>
                    <a:cxn ang="0">
                      <a:pos x="194" y="391"/>
                    </a:cxn>
                    <a:cxn ang="0">
                      <a:pos x="85" y="177"/>
                    </a:cxn>
                    <a:cxn ang="0">
                      <a:pos x="0" y="0"/>
                    </a:cxn>
                    <a:cxn ang="0">
                      <a:pos x="16" y="26"/>
                    </a:cxn>
                  </a:cxnLst>
                  <a:rect l="0" t="0" r="r" b="b"/>
                  <a:pathLst>
                    <a:path w="253" h="625">
                      <a:moveTo>
                        <a:pt x="13" y="26"/>
                      </a:moveTo>
                      <a:cubicBezTo>
                        <a:pt x="43" y="104"/>
                        <a:pt x="86" y="166"/>
                        <a:pt x="150" y="220"/>
                      </a:cubicBezTo>
                      <a:cubicBezTo>
                        <a:pt x="217" y="278"/>
                        <a:pt x="253" y="360"/>
                        <a:pt x="253" y="450"/>
                      </a:cubicBezTo>
                      <a:cubicBezTo>
                        <a:pt x="252" y="504"/>
                        <a:pt x="249" y="541"/>
                        <a:pt x="208" y="572"/>
                      </a:cubicBezTo>
                      <a:cubicBezTo>
                        <a:pt x="173" y="598"/>
                        <a:pt x="138" y="610"/>
                        <a:pt x="97" y="625"/>
                      </a:cubicBezTo>
                      <a:cubicBezTo>
                        <a:pt x="90" y="601"/>
                        <a:pt x="76" y="583"/>
                        <a:pt x="63" y="566"/>
                      </a:cubicBezTo>
                      <a:cubicBezTo>
                        <a:pt x="129" y="543"/>
                        <a:pt x="185" y="456"/>
                        <a:pt x="194" y="391"/>
                      </a:cubicBezTo>
                      <a:cubicBezTo>
                        <a:pt x="205" y="302"/>
                        <a:pt x="132" y="238"/>
                        <a:pt x="85" y="177"/>
                      </a:cubicBezTo>
                      <a:cubicBezTo>
                        <a:pt x="43" y="122"/>
                        <a:pt x="8" y="68"/>
                        <a:pt x="0" y="0"/>
                      </a:cubicBezTo>
                      <a:cubicBezTo>
                        <a:pt x="1" y="11"/>
                        <a:pt x="8" y="20"/>
                        <a:pt x="16" y="26"/>
                      </a:cubicBezTo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7" name="Freeform 390">
                  <a:extLst>
                    <a:ext uri="{FF2B5EF4-FFF2-40B4-BE49-F238E27FC236}">
                      <a16:creationId xmlns:a16="http://schemas.microsoft.com/office/drawing/2014/main" id="{BD064D21-074F-708E-943B-5F47452E0DD2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8175287" y="24730076"/>
                  <a:ext cx="419100" cy="336550"/>
                </a:xfrm>
                <a:custGeom>
                  <a:avLst/>
                  <a:gdLst/>
                  <a:ahLst/>
                  <a:cxnLst>
                    <a:cxn ang="0">
                      <a:pos x="16" y="60"/>
                    </a:cxn>
                    <a:cxn ang="0">
                      <a:pos x="86" y="0"/>
                    </a:cxn>
                    <a:cxn ang="0">
                      <a:pos x="107" y="59"/>
                    </a:cxn>
                    <a:cxn ang="0">
                      <a:pos x="49" y="61"/>
                    </a:cxn>
                    <a:cxn ang="0">
                      <a:pos x="2" y="87"/>
                    </a:cxn>
                    <a:cxn ang="0">
                      <a:pos x="27" y="60"/>
                    </a:cxn>
                  </a:cxnLst>
                  <a:rect l="0" t="0" r="r" b="b"/>
                  <a:pathLst>
                    <a:path w="112" h="90">
                      <a:moveTo>
                        <a:pt x="16" y="60"/>
                      </a:moveTo>
                      <a:cubicBezTo>
                        <a:pt x="42" y="45"/>
                        <a:pt x="68" y="23"/>
                        <a:pt x="86" y="0"/>
                      </a:cubicBezTo>
                      <a:cubicBezTo>
                        <a:pt x="104" y="14"/>
                        <a:pt x="112" y="37"/>
                        <a:pt x="107" y="59"/>
                      </a:cubicBezTo>
                      <a:cubicBezTo>
                        <a:pt x="91" y="78"/>
                        <a:pt x="68" y="60"/>
                        <a:pt x="49" y="61"/>
                      </a:cubicBezTo>
                      <a:cubicBezTo>
                        <a:pt x="47" y="81"/>
                        <a:pt x="23" y="90"/>
                        <a:pt x="2" y="87"/>
                      </a:cubicBezTo>
                      <a:cubicBezTo>
                        <a:pt x="0" y="79"/>
                        <a:pt x="23" y="62"/>
                        <a:pt x="27" y="60"/>
                      </a:cubicBezTo>
                    </a:path>
                  </a:pathLst>
                </a:custGeom>
                <a:solidFill>
                  <a:srgbClr val="CCCCC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</p:grpSp>
      <p:sp>
        <p:nvSpPr>
          <p:cNvPr id="3043" name="TextBox 3042">
            <a:extLst>
              <a:ext uri="{FF2B5EF4-FFF2-40B4-BE49-F238E27FC236}">
                <a16:creationId xmlns:a16="http://schemas.microsoft.com/office/drawing/2014/main" id="{1A4401A8-443F-F561-10ED-4C9827245565}"/>
              </a:ext>
            </a:extLst>
          </p:cNvPr>
          <p:cNvSpPr txBox="1"/>
          <p:nvPr/>
        </p:nvSpPr>
        <p:spPr>
          <a:xfrm>
            <a:off x="1300765" y="5850475"/>
            <a:ext cx="959047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Verdana" panose="020B0604030504040204" pitchFamily="34" charset="0"/>
                <a:cs typeface="Arial" panose="020B0604020202020204" pitchFamily="34" charset="0"/>
              </a:rPr>
              <a:t>HUD’s Assurance Leap</a:t>
            </a:r>
            <a:endParaRPr lang="en-US" sz="900" b="1"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Logo, icon&#10;&#10;Description automatically generated">
            <a:extLst>
              <a:ext uri="{FF2B5EF4-FFF2-40B4-BE49-F238E27FC236}">
                <a16:creationId xmlns:a16="http://schemas.microsoft.com/office/drawing/2014/main" id="{AA28E483-8DB2-54DE-D245-D17CD27B6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8" y="6252652"/>
            <a:ext cx="1589490" cy="51944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73A9538-0355-D78D-52F0-BD8829948681}"/>
              </a:ext>
            </a:extLst>
          </p:cNvPr>
          <p:cNvGrpSpPr/>
          <p:nvPr/>
        </p:nvGrpSpPr>
        <p:grpSpPr>
          <a:xfrm>
            <a:off x="1888067" y="6264392"/>
            <a:ext cx="591126" cy="519441"/>
            <a:chOff x="1161278" y="2873258"/>
            <a:chExt cx="1448572" cy="1368138"/>
          </a:xfrm>
        </p:grpSpPr>
        <p:pic>
          <p:nvPicPr>
            <p:cNvPr id="5" name="Graphic 7">
              <a:extLst>
                <a:ext uri="{FF2B5EF4-FFF2-40B4-BE49-F238E27FC236}">
                  <a16:creationId xmlns:a16="http://schemas.microsoft.com/office/drawing/2014/main" id="{8DED9AC4-3410-CF90-62A7-70E5CFD4781C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61278" y="2873258"/>
              <a:ext cx="1223267" cy="1368138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7227D4B-EF0B-842E-8C02-D8996969F476}"/>
                </a:ext>
              </a:extLst>
            </p:cNvPr>
            <p:cNvCxnSpPr>
              <a:cxnSpLocks/>
            </p:cNvCxnSpPr>
            <p:nvPr/>
          </p:nvCxnSpPr>
          <p:spPr>
            <a:xfrm>
              <a:off x="2609850" y="2882900"/>
              <a:ext cx="0" cy="1092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441A538-F5AA-61FB-CE00-C94BC724BB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701" y="6356222"/>
            <a:ext cx="591126" cy="33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05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11F519-CAAB-03E2-A390-FD762541E8CB}"/>
              </a:ext>
            </a:extLst>
          </p:cNvPr>
          <p:cNvSpPr txBox="1"/>
          <p:nvPr/>
        </p:nvSpPr>
        <p:spPr>
          <a:xfrm>
            <a:off x="2075492" y="453979"/>
            <a:ext cx="8041016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0">
                <a:solidFill>
                  <a:srgbClr val="223A60"/>
                </a:solidFill>
              </a:rPr>
              <a:t>T</a:t>
            </a:r>
            <a:r>
              <a:rPr lang="en-US" sz="12000">
                <a:solidFill>
                  <a:srgbClr val="2C4D88"/>
                </a:solidFill>
              </a:rPr>
              <a:t>H</a:t>
            </a:r>
            <a:r>
              <a:rPr lang="en-US" sz="12000">
                <a:solidFill>
                  <a:srgbClr val="3865B6"/>
                </a:solidFill>
              </a:rPr>
              <a:t>A</a:t>
            </a:r>
            <a:r>
              <a:rPr lang="en-US" sz="12000">
                <a:solidFill>
                  <a:srgbClr val="63A0D7"/>
                </a:solidFill>
              </a:rPr>
              <a:t>N</a:t>
            </a:r>
            <a:r>
              <a:rPr lang="en-US" sz="12000">
                <a:solidFill>
                  <a:srgbClr val="9EC4E6"/>
                </a:solidFill>
              </a:rPr>
              <a:t>K</a:t>
            </a:r>
            <a:r>
              <a:rPr lang="en-US" sz="12000">
                <a:solidFill>
                  <a:srgbClr val="223A60"/>
                </a:solidFill>
              </a:rPr>
              <a:t> </a:t>
            </a:r>
            <a:r>
              <a:rPr lang="en-US" sz="12000">
                <a:solidFill>
                  <a:schemeClr val="accent6">
                    <a:lumMod val="50000"/>
                  </a:schemeClr>
                </a:solidFill>
              </a:rPr>
              <a:t>Y</a:t>
            </a:r>
            <a:r>
              <a:rPr lang="en-US" sz="1200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12000">
                <a:solidFill>
                  <a:schemeClr val="accent6">
                    <a:lumMod val="60000"/>
                    <a:lumOff val="40000"/>
                  </a:schemeClr>
                </a:solidFill>
              </a:rPr>
              <a:t>U</a:t>
            </a:r>
            <a:endParaRPr lang="en-US" sz="12000">
              <a:solidFill>
                <a:schemeClr val="accent6">
                  <a:lumMod val="60000"/>
                  <a:lumOff val="40000"/>
                </a:schemeClr>
              </a:solidFill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5A61AA-970D-C98B-1DC1-652B47584E31}"/>
              </a:ext>
            </a:extLst>
          </p:cNvPr>
          <p:cNvSpPr txBox="1"/>
          <p:nvPr/>
        </p:nvSpPr>
        <p:spPr>
          <a:xfrm>
            <a:off x="461818" y="2247251"/>
            <a:ext cx="11255503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>
                <a:solidFill>
                  <a:srgbClr val="223A60"/>
                </a:solidFill>
                <a:cs typeface="Calibri"/>
              </a:rPr>
              <a:t>We share our deepest gratitude to HUD’s leadership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435F1C-F2AC-2FCD-C508-CEC7B8F8C8B4}"/>
              </a:ext>
            </a:extLst>
          </p:cNvPr>
          <p:cNvSpPr/>
          <p:nvPr/>
        </p:nvSpPr>
        <p:spPr>
          <a:xfrm>
            <a:off x="0" y="0"/>
            <a:ext cx="461818" cy="6858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712DC4-66A6-21EF-086B-FFBE267449B5}"/>
              </a:ext>
            </a:extLst>
          </p:cNvPr>
          <p:cNvSpPr/>
          <p:nvPr/>
        </p:nvSpPr>
        <p:spPr>
          <a:xfrm>
            <a:off x="11730182" y="-14902"/>
            <a:ext cx="461818" cy="6858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44FC41-3B98-9972-CA0C-7EF441679363}"/>
              </a:ext>
            </a:extLst>
          </p:cNvPr>
          <p:cNvSpPr/>
          <p:nvPr/>
        </p:nvSpPr>
        <p:spPr>
          <a:xfrm rot="5400000">
            <a:off x="5865091" y="-5889733"/>
            <a:ext cx="461818" cy="12192000"/>
          </a:xfrm>
          <a:prstGeom prst="rect">
            <a:avLst/>
          </a:prstGeom>
          <a:solidFill>
            <a:srgbClr val="223A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AC2994-6D0F-924E-9DB2-08E07747439B}"/>
              </a:ext>
            </a:extLst>
          </p:cNvPr>
          <p:cNvSpPr/>
          <p:nvPr/>
        </p:nvSpPr>
        <p:spPr>
          <a:xfrm rot="5400000">
            <a:off x="5865091" y="531091"/>
            <a:ext cx="461818" cy="12192000"/>
          </a:xfrm>
          <a:prstGeom prst="rect">
            <a:avLst/>
          </a:prstGeom>
          <a:solidFill>
            <a:srgbClr val="223A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9962B7D-7581-F696-6D27-9CD275253C7E}"/>
              </a:ext>
            </a:extLst>
          </p:cNvPr>
          <p:cNvGrpSpPr/>
          <p:nvPr/>
        </p:nvGrpSpPr>
        <p:grpSpPr>
          <a:xfrm>
            <a:off x="2918113" y="3429000"/>
            <a:ext cx="2090026" cy="2722604"/>
            <a:chOff x="3050424" y="3069480"/>
            <a:chExt cx="2090026" cy="272260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AB9ACA-D850-DDB3-5425-E16CA2C21C0F}"/>
                </a:ext>
              </a:extLst>
            </p:cNvPr>
            <p:cNvSpPr txBox="1"/>
            <p:nvPr/>
          </p:nvSpPr>
          <p:spPr>
            <a:xfrm>
              <a:off x="3050424" y="5391974"/>
              <a:ext cx="209002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>
                  <a:solidFill>
                    <a:schemeClr val="accent6"/>
                  </a:solidFill>
                  <a:cs typeface="Calibri"/>
                </a:rPr>
                <a:t>Adrianne </a:t>
              </a:r>
              <a:r>
                <a:rPr lang="en-US" sz="2000" b="1" err="1">
                  <a:solidFill>
                    <a:schemeClr val="accent6"/>
                  </a:solidFill>
                  <a:cs typeface="Calibri"/>
                </a:rPr>
                <a:t>Todman</a:t>
              </a:r>
              <a:endParaRPr lang="en-US" sz="2000" b="1">
                <a:solidFill>
                  <a:schemeClr val="accent6"/>
                </a:solidFill>
                <a:cs typeface="Calibri"/>
              </a:endParaRPr>
            </a:p>
          </p:txBody>
        </p:sp>
        <p:pic>
          <p:nvPicPr>
            <p:cNvPr id="16" name="Picture 15" descr="A person smiling with a flag behind her&#10;&#10;Description automatically generated with medium confidence">
              <a:extLst>
                <a:ext uri="{FF2B5EF4-FFF2-40B4-BE49-F238E27FC236}">
                  <a16:creationId xmlns:a16="http://schemas.microsoft.com/office/drawing/2014/main" id="{4AAA6F75-0064-3138-2701-5DCF34B7A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7975" y="3069480"/>
              <a:ext cx="1954924" cy="2267712"/>
            </a:xfrm>
            <a:prstGeom prst="rect">
              <a:avLst/>
            </a:prstGeom>
            <a:ln>
              <a:solidFill>
                <a:srgbClr val="223A60"/>
              </a:solidFill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C2ED6ED-2A05-306F-0F74-5DD6A1707DC8}"/>
              </a:ext>
            </a:extLst>
          </p:cNvPr>
          <p:cNvGrpSpPr/>
          <p:nvPr/>
        </p:nvGrpSpPr>
        <p:grpSpPr>
          <a:xfrm>
            <a:off x="7183862" y="3429000"/>
            <a:ext cx="1812541" cy="2722604"/>
            <a:chOff x="6694558" y="3069480"/>
            <a:chExt cx="1812541" cy="2722604"/>
          </a:xfrm>
        </p:grpSpPr>
        <p:pic>
          <p:nvPicPr>
            <p:cNvPr id="18" name="Picture 17" descr="A person wearing a suit and tie&#10;&#10;Description automatically generated with medium confidence">
              <a:extLst>
                <a:ext uri="{FF2B5EF4-FFF2-40B4-BE49-F238E27FC236}">
                  <a16:creationId xmlns:a16="http://schemas.microsoft.com/office/drawing/2014/main" id="{D36B3883-01B3-B0B1-217B-9633F8B8A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558" y="3069480"/>
              <a:ext cx="1812541" cy="2265677"/>
            </a:xfrm>
            <a:prstGeom prst="rect">
              <a:avLst/>
            </a:prstGeom>
            <a:ln>
              <a:solidFill>
                <a:srgbClr val="223A60"/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8912F1B-23E3-809C-AFE0-0087EF7ACC31}"/>
                </a:ext>
              </a:extLst>
            </p:cNvPr>
            <p:cNvSpPr txBox="1"/>
            <p:nvPr/>
          </p:nvSpPr>
          <p:spPr>
            <a:xfrm>
              <a:off x="6849707" y="5391974"/>
              <a:ext cx="150224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>
                  <a:solidFill>
                    <a:schemeClr val="accent6"/>
                  </a:solidFill>
                  <a:cs typeface="Calibri"/>
                </a:rPr>
                <a:t>Vinay Singh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5744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11F519-CAAB-03E2-A390-FD762541E8CB}"/>
              </a:ext>
            </a:extLst>
          </p:cNvPr>
          <p:cNvSpPr txBox="1"/>
          <p:nvPr/>
        </p:nvSpPr>
        <p:spPr>
          <a:xfrm>
            <a:off x="2174345" y="326779"/>
            <a:ext cx="8041016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0">
                <a:solidFill>
                  <a:srgbClr val="223A60"/>
                </a:solidFill>
              </a:rPr>
              <a:t>T</a:t>
            </a:r>
            <a:r>
              <a:rPr lang="en-US" sz="12000">
                <a:solidFill>
                  <a:srgbClr val="2C4D88"/>
                </a:solidFill>
              </a:rPr>
              <a:t>H</a:t>
            </a:r>
            <a:r>
              <a:rPr lang="en-US" sz="12000">
                <a:solidFill>
                  <a:srgbClr val="3865B6"/>
                </a:solidFill>
              </a:rPr>
              <a:t>A</a:t>
            </a:r>
            <a:r>
              <a:rPr lang="en-US" sz="12000">
                <a:solidFill>
                  <a:srgbClr val="63A0D7"/>
                </a:solidFill>
              </a:rPr>
              <a:t>N</a:t>
            </a:r>
            <a:r>
              <a:rPr lang="en-US" sz="12000">
                <a:solidFill>
                  <a:srgbClr val="9EC4E6"/>
                </a:solidFill>
              </a:rPr>
              <a:t>K</a:t>
            </a:r>
            <a:r>
              <a:rPr lang="en-US" sz="12000">
                <a:solidFill>
                  <a:srgbClr val="223A60"/>
                </a:solidFill>
              </a:rPr>
              <a:t> </a:t>
            </a:r>
            <a:r>
              <a:rPr lang="en-US" sz="12000">
                <a:solidFill>
                  <a:schemeClr val="accent6">
                    <a:lumMod val="50000"/>
                  </a:schemeClr>
                </a:solidFill>
              </a:rPr>
              <a:t>Y</a:t>
            </a:r>
            <a:r>
              <a:rPr lang="en-US" sz="1200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12000">
                <a:solidFill>
                  <a:schemeClr val="accent6">
                    <a:lumMod val="60000"/>
                    <a:lumOff val="40000"/>
                  </a:schemeClr>
                </a:solidFill>
              </a:rPr>
              <a:t>U</a:t>
            </a:r>
            <a:endParaRPr lang="en-US" sz="12000">
              <a:solidFill>
                <a:schemeClr val="accent6">
                  <a:lumMod val="60000"/>
                  <a:lumOff val="40000"/>
                </a:schemeClr>
              </a:solidFill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435F1C-F2AC-2FCD-C508-CEC7B8F8C8B4}"/>
              </a:ext>
            </a:extLst>
          </p:cNvPr>
          <p:cNvSpPr/>
          <p:nvPr/>
        </p:nvSpPr>
        <p:spPr>
          <a:xfrm>
            <a:off x="0" y="0"/>
            <a:ext cx="461818" cy="6858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712DC4-66A6-21EF-086B-FFBE267449B5}"/>
              </a:ext>
            </a:extLst>
          </p:cNvPr>
          <p:cNvSpPr/>
          <p:nvPr/>
        </p:nvSpPr>
        <p:spPr>
          <a:xfrm>
            <a:off x="11730182" y="-14902"/>
            <a:ext cx="461818" cy="6858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44FC41-3B98-9972-CA0C-7EF441679363}"/>
              </a:ext>
            </a:extLst>
          </p:cNvPr>
          <p:cNvSpPr/>
          <p:nvPr/>
        </p:nvSpPr>
        <p:spPr>
          <a:xfrm rot="5400000">
            <a:off x="5865091" y="-5889733"/>
            <a:ext cx="461818" cy="12192000"/>
          </a:xfrm>
          <a:prstGeom prst="rect">
            <a:avLst/>
          </a:prstGeom>
          <a:solidFill>
            <a:srgbClr val="223A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AC2994-6D0F-924E-9DB2-08E07747439B}"/>
              </a:ext>
            </a:extLst>
          </p:cNvPr>
          <p:cNvSpPr/>
          <p:nvPr/>
        </p:nvSpPr>
        <p:spPr>
          <a:xfrm rot="5400000">
            <a:off x="5865091" y="531091"/>
            <a:ext cx="461818" cy="12192000"/>
          </a:xfrm>
          <a:prstGeom prst="rect">
            <a:avLst/>
          </a:prstGeom>
          <a:solidFill>
            <a:srgbClr val="223A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tanding in a hallway holding a framed picture&#10;&#10;Description automatically generated with low confidence">
            <a:extLst>
              <a:ext uri="{FF2B5EF4-FFF2-40B4-BE49-F238E27FC236}">
                <a16:creationId xmlns:a16="http://schemas.microsoft.com/office/drawing/2014/main" id="{30F56607-2A16-94B1-E339-2FD545A674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" t="21989" r="16125" b="27339"/>
          <a:stretch/>
        </p:blipFill>
        <p:spPr>
          <a:xfrm>
            <a:off x="6972835" y="2039127"/>
            <a:ext cx="4049364" cy="35300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574BEB-4970-1A08-647B-3486D2293124}"/>
              </a:ext>
            </a:extLst>
          </p:cNvPr>
          <p:cNvSpPr txBox="1"/>
          <p:nvPr/>
        </p:nvSpPr>
        <p:spPr>
          <a:xfrm>
            <a:off x="1432997" y="2716221"/>
            <a:ext cx="4667512" cy="1815882"/>
          </a:xfrm>
          <a:prstGeom prst="rect">
            <a:avLst/>
          </a:prstGeom>
          <a:noFill/>
          <a:ln>
            <a:solidFill>
              <a:srgbClr val="223A6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>
                <a:solidFill>
                  <a:srgbClr val="223A60"/>
                </a:solidFill>
                <a:cs typeface="Calibri"/>
              </a:rPr>
              <a:t>Big thanks to </a:t>
            </a:r>
            <a:r>
              <a:rPr lang="en-US" sz="2800" b="1">
                <a:solidFill>
                  <a:srgbClr val="70AD47"/>
                </a:solidFill>
                <a:cs typeface="Calibri"/>
              </a:rPr>
              <a:t>Danielle Burrell, </a:t>
            </a:r>
            <a:r>
              <a:rPr lang="en-US" sz="2800" b="1" err="1">
                <a:solidFill>
                  <a:srgbClr val="70AD47"/>
                </a:solidFill>
                <a:cs typeface="Calibri"/>
              </a:rPr>
              <a:t>LaVerne</a:t>
            </a:r>
            <a:r>
              <a:rPr lang="en-US" sz="2800" b="1">
                <a:solidFill>
                  <a:srgbClr val="70AD47"/>
                </a:solidFill>
                <a:cs typeface="Calibri"/>
              </a:rPr>
              <a:t> Merrill, Anthony Smith</a:t>
            </a:r>
            <a:r>
              <a:rPr lang="en-US" sz="2800">
                <a:solidFill>
                  <a:srgbClr val="223A60"/>
                </a:solidFill>
                <a:cs typeface="Calibri"/>
              </a:rPr>
              <a:t> and the OCFO Support Team</a:t>
            </a:r>
          </a:p>
        </p:txBody>
      </p:sp>
    </p:spTree>
    <p:extLst>
      <p:ext uri="{BB962C8B-B14F-4D97-AF65-F5344CB8AC3E}">
        <p14:creationId xmlns:p14="http://schemas.microsoft.com/office/powerpoint/2010/main" val="4911741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Y_regular_presentation_2010">
  <a:themeElements>
    <a:clrScheme name="Custom 1">
      <a:dk1>
        <a:srgbClr val="000000"/>
      </a:dk1>
      <a:lt1>
        <a:srgbClr val="808080"/>
      </a:lt1>
      <a:dk2>
        <a:srgbClr val="FFFFFF"/>
      </a:dk2>
      <a:lt2>
        <a:srgbClr val="808080"/>
      </a:lt2>
      <a:accent1>
        <a:srgbClr val="808080"/>
      </a:accent1>
      <a:accent2>
        <a:srgbClr val="FFE600"/>
      </a:accent2>
      <a:accent3>
        <a:srgbClr val="999999"/>
      </a:accent3>
      <a:accent4>
        <a:srgbClr val="F0F0F0"/>
      </a:accent4>
      <a:accent5>
        <a:srgbClr val="00A3AE"/>
      </a:accent5>
      <a:accent6>
        <a:srgbClr val="C0C0C0"/>
      </a:accent6>
      <a:hlink>
        <a:srgbClr val="336699"/>
      </a:hlink>
      <a:folHlink>
        <a:srgbClr val="91278F"/>
      </a:folHlink>
    </a:clrScheme>
    <a:fontScheme name="EY_Hando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t" anchorCtr="0"/>
      <a:lstStyle>
        <a:defPPr algn="ctr">
          <a:defRPr sz="12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36576" rIns="0" bIns="0" rtlCol="0">
        <a:spAutoFit/>
      </a:bodyPr>
      <a:lstStyle>
        <a:defPPr marL="285750" indent="-285750">
          <a:lnSpc>
            <a:spcPct val="85000"/>
          </a:lnSpc>
          <a:spcAft>
            <a:spcPts val="600"/>
          </a:spcAft>
          <a:buClr>
            <a:schemeClr val="accent2"/>
          </a:buClr>
          <a:buSzPct val="70000"/>
          <a:buFont typeface="Arial" pitchFamily="34" charset="0"/>
          <a:buChar char="►"/>
          <a:defRPr sz="1200" dirty="0" smtClean="0"/>
        </a:defPPr>
      </a:lstStyle>
    </a:txDef>
  </a:objectDefaults>
  <a:extraClrSchemeLst/>
  <a:custClrLst>
    <a:custClr name="EY Special Use Red">
      <a:srgbClr val="F04C3E"/>
    </a:custClr>
    <a:custClr name="EY Special Use Blue 50%">
      <a:srgbClr val="7FD1D6"/>
    </a:custClr>
    <a:custClr name="EY Special Use Purple">
      <a:srgbClr val="91278F"/>
    </a:custClr>
    <a:custClr name="EY Special Use Purple 50%">
      <a:srgbClr val="C893C7"/>
    </a:custClr>
    <a:custClr name="EY Special Use Green">
      <a:srgbClr val="2C973E"/>
    </a:custClr>
    <a:custClr name="EY Special Use Green 50%">
      <a:srgbClr val="95CB89"/>
    </a:custClr>
    <a:custClr name="EY Yellow 50%">
      <a:srgbClr val="FFF27F"/>
    </a:custClr>
    <a:custClr name="EY Special Use Lilac">
      <a:srgbClr val="AC98DB"/>
    </a:custClr>
    <a:custClr name="EY Special Use Lilac 50%">
      <a:srgbClr val="D8D2E0"/>
    </a:custClr>
    <a:custClr name="EY Link Blue">
      <a:srgbClr val="336699"/>
    </a:custClr>
  </a:custClrLst>
</a:theme>
</file>

<file path=ppt/theme/theme3.xml><?xml version="1.0" encoding="utf-8"?>
<a:theme xmlns:a="http://schemas.openxmlformats.org/drawingml/2006/main" name="2_EY_regular_presentation_2010">
  <a:themeElements>
    <a:clrScheme name="Custom 1">
      <a:dk1>
        <a:srgbClr val="000000"/>
      </a:dk1>
      <a:lt1>
        <a:srgbClr val="808080"/>
      </a:lt1>
      <a:dk2>
        <a:srgbClr val="FFFFFF"/>
      </a:dk2>
      <a:lt2>
        <a:srgbClr val="808080"/>
      </a:lt2>
      <a:accent1>
        <a:srgbClr val="808080"/>
      </a:accent1>
      <a:accent2>
        <a:srgbClr val="FFE600"/>
      </a:accent2>
      <a:accent3>
        <a:srgbClr val="999999"/>
      </a:accent3>
      <a:accent4>
        <a:srgbClr val="F0F0F0"/>
      </a:accent4>
      <a:accent5>
        <a:srgbClr val="00A3AE"/>
      </a:accent5>
      <a:accent6>
        <a:srgbClr val="C0C0C0"/>
      </a:accent6>
      <a:hlink>
        <a:srgbClr val="336699"/>
      </a:hlink>
      <a:folHlink>
        <a:srgbClr val="91278F"/>
      </a:folHlink>
    </a:clrScheme>
    <a:fontScheme name="EY_Hando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t" anchorCtr="0"/>
      <a:lstStyle>
        <a:defPPr algn="ctr">
          <a:defRPr sz="12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36576" rIns="0" bIns="0" rtlCol="0">
        <a:spAutoFit/>
      </a:bodyPr>
      <a:lstStyle>
        <a:defPPr marL="285750" indent="-285750">
          <a:lnSpc>
            <a:spcPct val="85000"/>
          </a:lnSpc>
          <a:spcAft>
            <a:spcPts val="600"/>
          </a:spcAft>
          <a:buClr>
            <a:schemeClr val="accent2"/>
          </a:buClr>
          <a:buSzPct val="70000"/>
          <a:buFont typeface="Arial" pitchFamily="34" charset="0"/>
          <a:buChar char="►"/>
          <a:defRPr sz="1200" dirty="0" smtClean="0"/>
        </a:defPPr>
      </a:lstStyle>
    </a:txDef>
  </a:objectDefaults>
  <a:extraClrSchemeLst/>
  <a:custClrLst>
    <a:custClr name="EY Special Use Red">
      <a:srgbClr val="F04C3E"/>
    </a:custClr>
    <a:custClr name="EY Special Use Blue 50%">
      <a:srgbClr val="7FD1D6"/>
    </a:custClr>
    <a:custClr name="EY Special Use Purple">
      <a:srgbClr val="91278F"/>
    </a:custClr>
    <a:custClr name="EY Special Use Purple 50%">
      <a:srgbClr val="C893C7"/>
    </a:custClr>
    <a:custClr name="EY Special Use Green">
      <a:srgbClr val="2C973E"/>
    </a:custClr>
    <a:custClr name="EY Special Use Green 50%">
      <a:srgbClr val="95CB89"/>
    </a:custClr>
    <a:custClr name="EY Yellow 50%">
      <a:srgbClr val="FFF27F"/>
    </a:custClr>
    <a:custClr name="EY Special Use Lilac">
      <a:srgbClr val="AC98DB"/>
    </a:custClr>
    <a:custClr name="EY Special Use Lilac 50%">
      <a:srgbClr val="D8D2E0"/>
    </a:custClr>
    <a:custClr name="EY Link Blue">
      <a:srgbClr val="336699"/>
    </a:custClr>
  </a:custClr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582B83588EA64994CC9B493995D4B2" ma:contentTypeVersion="18" ma:contentTypeDescription="Create a new document." ma:contentTypeScope="" ma:versionID="3cfa0d73c17cd9f907d0dfd6ebab7ce2">
  <xsd:schema xmlns:xsd="http://www.w3.org/2001/XMLSchema" xmlns:xs="http://www.w3.org/2001/XMLSchema" xmlns:p="http://schemas.microsoft.com/office/2006/metadata/properties" xmlns:ns2="1bcc541c-a7da-4167-bb1c-7a107cbd8867" xmlns:ns3="3a91d148-500c-4af6-a2fa-06912cce903e" targetNamespace="http://schemas.microsoft.com/office/2006/metadata/properties" ma:root="true" ma:fieldsID="1ff5fbd4322775afb224367d1a31ab6e" ns2:_="" ns3:_="">
    <xsd:import namespace="1bcc541c-a7da-4167-bb1c-7a107cbd8867"/>
    <xsd:import namespace="3a91d148-500c-4af6-a2fa-06912cce90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cc541c-a7da-4167-bb1c-7a107cbd88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87db6f3-70db-408f-a1a6-f852f9717b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91d148-500c-4af6-a2fa-06912cce903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d2a9176-376e-44ab-b40a-28e97d1b0b30}" ma:internalName="TaxCatchAll" ma:showField="CatchAllData" ma:web="3a91d148-500c-4af6-a2fa-06912cce90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a91d148-500c-4af6-a2fa-06912cce903e" xsi:nil="true"/>
    <lcf76f155ced4ddcb4097134ff3c332f xmlns="1bcc541c-a7da-4167-bb1c-7a107cbd8867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EABADCE-EC89-40D6-BEC9-806C7C7B3F24}"/>
</file>

<file path=customXml/itemProps2.xml><?xml version="1.0" encoding="utf-8"?>
<ds:datastoreItem xmlns:ds="http://schemas.openxmlformats.org/officeDocument/2006/customXml" ds:itemID="{6D106AA3-2D12-4435-AC17-376B37A09304}">
  <ds:schemaRefs>
    <ds:schemaRef ds:uri="6b2356b4-903f-4419-ae39-f85497c6916f"/>
    <ds:schemaRef ds:uri="b71f149f-cee5-45d6-895e-f4fe1551d93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83F6847-A9B8-40C5-AA00-5ECC366B2D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99</Words>
  <Application>Microsoft Office PowerPoint</Application>
  <PresentationFormat>Widescreen</PresentationFormat>
  <Paragraphs>37</Paragraphs>
  <Slides>8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EYInterstate</vt:lpstr>
      <vt:lpstr>Verdana</vt:lpstr>
      <vt:lpstr>Office Theme</vt:lpstr>
      <vt:lpstr>EY_regular_presentation_2010</vt:lpstr>
      <vt:lpstr>2_EY_regular_presentation_2010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Spencer Wallace</dc:creator>
  <cp:lastModifiedBy>Monica Cordova</cp:lastModifiedBy>
  <cp:revision>3</cp:revision>
  <dcterms:created xsi:type="dcterms:W3CDTF">2023-10-27T17:09:58Z</dcterms:created>
  <dcterms:modified xsi:type="dcterms:W3CDTF">2023-11-14T20:37:51Z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0x01010093582B83588EA64994CC9B493995D4B2</vt:lpwstr>
  </property>
  <property fmtid="{D5CDD505-2E9C-101B-9397-08002B2CF9AE}" pid="3" name="MediaServiceImageTags">
    <vt:lpwstr/>
  </property>
</Properties>
</file>