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1C617-BAC4-D147-A15C-A9A6F49BD1A0}" v="13" dt="2022-09-19T16:00:3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B383-42BD-D845-90C8-D2628B49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1296" y="1998662"/>
            <a:ext cx="7442886" cy="2387600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85E43-8906-F840-B4B7-579F69098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0085" y="5202238"/>
            <a:ext cx="7554097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211B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2775-2C2F-AA42-B9AA-0C4BA4A1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278"/>
            <a:ext cx="9899822" cy="994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ACCE1-B145-6F40-AD26-98DA7739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89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2775-2C2F-AA42-B9AA-0C4BA4A1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ACCE1-B145-6F40-AD26-98DA7739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49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32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9C8CF-117A-4341-B5F4-77B9D653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99822" cy="99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3ADF-DFDA-7443-9491-0FD53CD3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05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0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ierstadt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07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A0FF-6980-7047-A0E5-8BEE7B14F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F3FD6-7FE8-3240-A55F-394D10BAF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6D111-7525-4441-A06C-7CC4C6A0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98CCB9-EA90-5845-84BE-5B8B5F52B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D031-542A-AD4F-B6E7-3EFCF975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505E-1B10-0548-8F57-FDC887180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7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6" ma:contentTypeDescription="Create a new document." ma:contentTypeScope="" ma:versionID="d2d1110b7a43882a6aa3e911f2d78df7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49bd04086cecdd24448295ed302bc1bf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Props1.xml><?xml version="1.0" encoding="utf-8"?>
<ds:datastoreItem xmlns:ds="http://schemas.openxmlformats.org/officeDocument/2006/customXml" ds:itemID="{ED1774A6-7F8D-4478-BAA7-37CA46271A74}"/>
</file>

<file path=customXml/itemProps2.xml><?xml version="1.0" encoding="utf-8"?>
<ds:datastoreItem xmlns:ds="http://schemas.openxmlformats.org/officeDocument/2006/customXml" ds:itemID="{60BBEC8A-2AC0-4AED-A3A2-94E8F223B371}"/>
</file>

<file path=customXml/itemProps3.xml><?xml version="1.0" encoding="utf-8"?>
<ds:datastoreItem xmlns:ds="http://schemas.openxmlformats.org/officeDocument/2006/customXml" ds:itemID="{19004278-7D03-48FD-9B77-133BD104CDD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Bierstadt Display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McKeown</dc:creator>
  <cp:lastModifiedBy>Monica Cordova</cp:lastModifiedBy>
  <cp:revision>2</cp:revision>
  <dcterms:created xsi:type="dcterms:W3CDTF">2020-08-14T13:17:43Z</dcterms:created>
  <dcterms:modified xsi:type="dcterms:W3CDTF">2022-10-21T14:04:07Z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0x01010093582B83588EA64994CC9B493995D4B2</vt:lpwstr>
  </property>
</Properties>
</file>