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AB65D-B267-8E42-85A1-A6944767CBEF}" v="14" dt="2024-09-25T18:23:03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39"/>
    <p:restoredTop sz="94830"/>
  </p:normalViewPr>
  <p:slideViewPr>
    <p:cSldViewPr snapToGrid="0">
      <p:cViewPr varScale="1">
        <p:scale>
          <a:sx n="92" d="100"/>
          <a:sy n="92" d="100"/>
        </p:scale>
        <p:origin x="184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D60A9-D6C6-4755-B9ED-DE9F9488250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FC8F7-821E-4036-BAD6-04FB056F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9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FC8F7-821E-4036-BAD6-04FB056F2D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8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0DF2-066F-A825-75D8-AC5BCF019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51670-FD63-7826-30B1-6980CE355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27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4325-DC10-096D-FD80-DCD823D9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90805"/>
            <a:ext cx="969452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C17-930F-892C-951C-FA4A15FA4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551305"/>
            <a:ext cx="9694526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27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4325-DC10-096D-FD80-DCD823D9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90805"/>
            <a:ext cx="969452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C17-930F-892C-951C-FA4A15FA4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551305"/>
            <a:ext cx="11744234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711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291D-C4C3-2824-CBA2-828C8E25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918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15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0B4FCE-5EDD-3040-0862-DFFA7A04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90805"/>
            <a:ext cx="10769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0A106-0155-120D-8492-81222F39C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480" y="1551305"/>
            <a:ext cx="1160272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7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ierstadt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Bierstadt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DED34E6-2044-F123-78C9-2B261E5263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5F070C-3E2D-732F-2980-EE4C9CCF7D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7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8F49FD-6590-054E-6F9D-D6A50982C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7819DF-F3FC-8279-47CF-B01C5E7E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4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CA2747-1F77-83B0-71F0-D8DCE3BB7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D8CF-2CD4-8A89-6183-EE862D97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666DE-8AD7-CB3A-5823-137782FF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13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82B83588EA64994CC9B493995D4B2" ma:contentTypeVersion="18" ma:contentTypeDescription="Create a new document." ma:contentTypeScope="" ma:versionID="3cfa0d73c17cd9f907d0dfd6ebab7ce2">
  <xsd:schema xmlns:xsd="http://www.w3.org/2001/XMLSchema" xmlns:xs="http://www.w3.org/2001/XMLSchema" xmlns:p="http://schemas.microsoft.com/office/2006/metadata/properties" xmlns:ns2="1bcc541c-a7da-4167-bb1c-7a107cbd8867" xmlns:ns3="3a91d148-500c-4af6-a2fa-06912cce903e" targetNamespace="http://schemas.microsoft.com/office/2006/metadata/properties" ma:root="true" ma:fieldsID="1ff5fbd4322775afb224367d1a31ab6e" ns2:_="" ns3:_="">
    <xsd:import namespace="1bcc541c-a7da-4167-bb1c-7a107cbd8867"/>
    <xsd:import namespace="3a91d148-500c-4af6-a2fa-06912cce9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c541c-a7da-4167-bb1c-7a107cbd8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7db6f3-70db-408f-a1a6-f852f9717b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1d148-500c-4af6-a2fa-06912cce9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2a9176-376e-44ab-b40a-28e97d1b0b30}" ma:internalName="TaxCatchAll" ma:showField="CatchAllData" ma:web="3a91d148-500c-4af6-a2fa-06912cce90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c541c-a7da-4167-bb1c-7a107cbd8867">
      <Terms xmlns="http://schemas.microsoft.com/office/infopath/2007/PartnerControls"/>
    </lcf76f155ced4ddcb4097134ff3c332f>
    <TaxCatchAll xmlns="3a91d148-500c-4af6-a2fa-06912cce903e" xsi:nil="true"/>
  </documentManagement>
</p:properties>
</file>

<file path=customXml/itemProps1.xml><?xml version="1.0" encoding="utf-8"?>
<ds:datastoreItem xmlns:ds="http://schemas.openxmlformats.org/officeDocument/2006/customXml" ds:itemID="{A15973AF-53A6-4C2D-B220-F789FFDFEA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67F7D0-39C2-4810-86C6-D971BA242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cc541c-a7da-4167-bb1c-7a107cbd8867"/>
    <ds:schemaRef ds:uri="3a91d148-500c-4af6-a2fa-06912cce9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F3A592-D276-427F-855E-5B29E4B758DE}">
  <ds:schemaRefs>
    <ds:schemaRef ds:uri="http://purl.org/dc/elements/1.1/"/>
    <ds:schemaRef ds:uri="http://www.w3.org/XML/1998/namespace"/>
    <ds:schemaRef ds:uri="1bcc541c-a7da-4167-bb1c-7a107cbd8867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a91d148-500c-4af6-a2fa-06912cce903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7209</TotalTime>
  <Words>1</Words>
  <Application>Microsoft Macintosh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Bierstadt Display</vt:lpstr>
      <vt:lpstr>Calibri</vt:lpstr>
      <vt:lpstr>Leelawadee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Lyndsay McKeown</dc:creator>
  <cp:lastModifiedBy>Lyndsay McKeown</cp:lastModifiedBy>
  <cp:revision>3</cp:revision>
  <dcterms:created xsi:type="dcterms:W3CDTF">2023-10-02T15:06:24Z</dcterms:created>
  <dcterms:modified xsi:type="dcterms:W3CDTF">2024-09-25T18:23:13Z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0x01010093582B83588EA64994CC9B493995D4B2</vt:lpwstr>
  </property>
  <property fmtid="{D5CDD505-2E9C-101B-9397-08002B2CF9AE}" pid="3" name="MediaServiceImageTags">
    <vt:lpwstr/>
  </property>
</Properties>
</file>