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1" r:id="rId8"/>
    <p:sldId id="262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DF38A-FE41-43C5-8AEF-05CC4C1B9A50}" v="10" dt="2025-08-27T16:17:06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7"/>
    <p:restoredTop sz="94752"/>
  </p:normalViewPr>
  <p:slideViewPr>
    <p:cSldViewPr snapToGrid="0">
      <p:cViewPr varScale="1">
        <p:scale>
          <a:sx n="79" d="100"/>
          <a:sy n="79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Bruce" userId="aaba519d-86ea-4ba0-a760-868acf89a64a" providerId="ADAL" clId="{06BDF38A-FE41-43C5-8AEF-05CC4C1B9A50}"/>
    <pc:docChg chg="undo custSel addSld modSld">
      <pc:chgData name="Jerome Bruce" userId="aaba519d-86ea-4ba0-a760-868acf89a64a" providerId="ADAL" clId="{06BDF38A-FE41-43C5-8AEF-05CC4C1B9A50}" dt="2025-08-27T16:17:51.298" v="230" actId="1076"/>
      <pc:docMkLst>
        <pc:docMk/>
      </pc:docMkLst>
      <pc:sldChg chg="addSp delSp modSp add mod">
        <pc:chgData name="Jerome Bruce" userId="aaba519d-86ea-4ba0-a760-868acf89a64a" providerId="ADAL" clId="{06BDF38A-FE41-43C5-8AEF-05CC4C1B9A50}" dt="2025-08-27T16:17:45.866" v="229" actId="1076"/>
        <pc:sldMkLst>
          <pc:docMk/>
          <pc:sldMk cId="776793907" sldId="261"/>
        </pc:sldMkLst>
        <pc:spChg chg="mod">
          <ac:chgData name="Jerome Bruce" userId="aaba519d-86ea-4ba0-a760-868acf89a64a" providerId="ADAL" clId="{06BDF38A-FE41-43C5-8AEF-05CC4C1B9A50}" dt="2025-08-27T16:16:45.989" v="220" actId="1076"/>
          <ac:spMkLst>
            <pc:docMk/>
            <pc:sldMk cId="776793907" sldId="261"/>
            <ac:spMk id="2" creationId="{BAAA2432-C01A-938B-CAAD-3D90FE579E4B}"/>
          </ac:spMkLst>
        </pc:spChg>
        <pc:spChg chg="add del mod">
          <ac:chgData name="Jerome Bruce" userId="aaba519d-86ea-4ba0-a760-868acf89a64a" providerId="ADAL" clId="{06BDF38A-FE41-43C5-8AEF-05CC4C1B9A50}" dt="2025-08-27T16:17:45.866" v="229" actId="1076"/>
          <ac:spMkLst>
            <pc:docMk/>
            <pc:sldMk cId="776793907" sldId="261"/>
            <ac:spMk id="3" creationId="{AD769B15-AC93-CAD0-3B42-C3FFB60CF641}"/>
          </ac:spMkLst>
        </pc:spChg>
        <pc:spChg chg="add mod">
          <ac:chgData name="Jerome Bruce" userId="aaba519d-86ea-4ba0-a760-868acf89a64a" providerId="ADAL" clId="{06BDF38A-FE41-43C5-8AEF-05CC4C1B9A50}" dt="2025-08-27T16:12:47.220" v="185"/>
          <ac:spMkLst>
            <pc:docMk/>
            <pc:sldMk cId="776793907" sldId="261"/>
            <ac:spMk id="4" creationId="{97DFCB2B-272C-7FBA-FAB8-7A798B0D6115}"/>
          </ac:spMkLst>
        </pc:spChg>
        <pc:spChg chg="add mod">
          <ac:chgData name="Jerome Bruce" userId="aaba519d-86ea-4ba0-a760-868acf89a64a" providerId="ADAL" clId="{06BDF38A-FE41-43C5-8AEF-05CC4C1B9A50}" dt="2025-08-27T16:12:51.549" v="187"/>
          <ac:spMkLst>
            <pc:docMk/>
            <pc:sldMk cId="776793907" sldId="261"/>
            <ac:spMk id="5" creationId="{792846A6-6BD4-9092-0BE8-1B33515FC058}"/>
          </ac:spMkLst>
        </pc:spChg>
      </pc:sldChg>
      <pc:sldChg chg="modSp add mod">
        <pc:chgData name="Jerome Bruce" userId="aaba519d-86ea-4ba0-a760-868acf89a64a" providerId="ADAL" clId="{06BDF38A-FE41-43C5-8AEF-05CC4C1B9A50}" dt="2025-08-27T16:17:51.298" v="230" actId="1076"/>
        <pc:sldMkLst>
          <pc:docMk/>
          <pc:sldMk cId="2485728644" sldId="262"/>
        </pc:sldMkLst>
        <pc:spChg chg="mod">
          <ac:chgData name="Jerome Bruce" userId="aaba519d-86ea-4ba0-a760-868acf89a64a" providerId="ADAL" clId="{06BDF38A-FE41-43C5-8AEF-05CC4C1B9A50}" dt="2025-08-27T16:17:51.298" v="230" actId="1076"/>
          <ac:spMkLst>
            <pc:docMk/>
            <pc:sldMk cId="2485728644" sldId="262"/>
            <ac:spMk id="3" creationId="{5BD6B376-5EF2-0DBC-17E6-C57925A21016}"/>
          </ac:spMkLst>
        </pc:spChg>
      </pc:sldChg>
    </pc:docChg>
  </pc:docChgLst>
  <pc:docChgLst>
    <pc:chgData name="Lyndsay McKeown" userId="4c8707a1-baba-4a4b-925b-e40069b89ff9" providerId="ADAL" clId="{9C667942-CDFE-7148-9CFA-4D3E30617AF0}"/>
    <pc:docChg chg="modMainMaster">
      <pc:chgData name="Lyndsay McKeown" userId="4c8707a1-baba-4a4b-925b-e40069b89ff9" providerId="ADAL" clId="{9C667942-CDFE-7148-9CFA-4D3E30617AF0}" dt="2025-08-01T17:38:58.823" v="33"/>
      <pc:docMkLst>
        <pc:docMk/>
      </pc:docMkLst>
      <pc:sldMasterChg chg="setBg modSldLayout">
        <pc:chgData name="Lyndsay McKeown" userId="4c8707a1-baba-4a4b-925b-e40069b89ff9" providerId="ADAL" clId="{9C667942-CDFE-7148-9CFA-4D3E30617AF0}" dt="2025-08-01T17:38:58.823" v="33"/>
        <pc:sldMasterMkLst>
          <pc:docMk/>
          <pc:sldMasterMk cId="3348711578" sldId="2147483648"/>
        </pc:sldMasterMkLst>
        <pc:sldLayoutChg chg="setBg">
          <pc:chgData name="Lyndsay McKeown" userId="4c8707a1-baba-4a4b-925b-e40069b89ff9" providerId="ADAL" clId="{9C667942-CDFE-7148-9CFA-4D3E30617AF0}" dt="2025-08-01T17:38:58.823" v="33"/>
          <pc:sldLayoutMkLst>
            <pc:docMk/>
            <pc:sldMasterMk cId="3348711578" sldId="2147483648"/>
            <pc:sldLayoutMk cId="4006020133" sldId="2147483649"/>
          </pc:sldLayoutMkLst>
        </pc:sldLayoutChg>
        <pc:sldLayoutChg chg="setBg">
          <pc:chgData name="Lyndsay McKeown" userId="4c8707a1-baba-4a4b-925b-e40069b89ff9" providerId="ADAL" clId="{9C667942-CDFE-7148-9CFA-4D3E30617AF0}" dt="2025-08-01T17:38:58.823" v="33"/>
          <pc:sldLayoutMkLst>
            <pc:docMk/>
            <pc:sldMasterMk cId="3348711578" sldId="2147483648"/>
            <pc:sldLayoutMk cId="248870472" sldId="2147483650"/>
          </pc:sldLayoutMkLst>
        </pc:sldLayoutChg>
        <pc:sldLayoutChg chg="setBg">
          <pc:chgData name="Lyndsay McKeown" userId="4c8707a1-baba-4a4b-925b-e40069b89ff9" providerId="ADAL" clId="{9C667942-CDFE-7148-9CFA-4D3E30617AF0}" dt="2025-08-01T17:38:58.823" v="33"/>
          <pc:sldLayoutMkLst>
            <pc:docMk/>
            <pc:sldMasterMk cId="3348711578" sldId="2147483648"/>
            <pc:sldLayoutMk cId="3466102481" sldId="2147483655"/>
          </pc:sldLayoutMkLst>
        </pc:sldLayoutChg>
        <pc:sldLayoutChg chg="setBg">
          <pc:chgData name="Lyndsay McKeown" userId="4c8707a1-baba-4a4b-925b-e40069b89ff9" providerId="ADAL" clId="{9C667942-CDFE-7148-9CFA-4D3E30617AF0}" dt="2025-08-01T17:38:58.823" v="33"/>
          <pc:sldLayoutMkLst>
            <pc:docMk/>
            <pc:sldMasterMk cId="3348711578" sldId="2147483648"/>
            <pc:sldLayoutMk cId="277352020" sldId="2147483657"/>
          </pc:sldLayoutMkLst>
        </pc:sldLayoutChg>
        <pc:sldLayoutChg chg="setBg">
          <pc:chgData name="Lyndsay McKeown" userId="4c8707a1-baba-4a4b-925b-e40069b89ff9" providerId="ADAL" clId="{9C667942-CDFE-7148-9CFA-4D3E30617AF0}" dt="2025-08-01T17:38:58.823" v="33"/>
          <pc:sldLayoutMkLst>
            <pc:docMk/>
            <pc:sldMasterMk cId="3348711578" sldId="2147483648"/>
            <pc:sldLayoutMk cId="827434979" sldId="2147483658"/>
          </pc:sldLayoutMkLst>
        </pc:sldLayoutChg>
        <pc:sldLayoutChg chg="setBg">
          <pc:chgData name="Lyndsay McKeown" userId="4c8707a1-baba-4a4b-925b-e40069b89ff9" providerId="ADAL" clId="{9C667942-CDFE-7148-9CFA-4D3E30617AF0}" dt="2025-08-01T17:38:58.823" v="33"/>
          <pc:sldLayoutMkLst>
            <pc:docMk/>
            <pc:sldMasterMk cId="3348711578" sldId="2147483648"/>
            <pc:sldLayoutMk cId="127636992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3F6B6-0469-2345-9A55-E7DF2F3289B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F436-3C6F-3B48-A8E3-30459882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FF436-3C6F-3B48-A8E3-304598823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FF436-3C6F-3B48-A8E3-304598823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4DBA-E6D6-F02E-329C-F2E59420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5963"/>
            <a:ext cx="9144000" cy="15240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D4BC-C839-1427-666C-707B96EE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90"/>
            <a:ext cx="9144000" cy="10271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0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4DBA-E6D6-F02E-329C-F2E59420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5963"/>
            <a:ext cx="9144000" cy="15240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D4BC-C839-1427-666C-707B96EE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90"/>
            <a:ext cx="9144000" cy="10271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743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13E-1744-A035-9DB3-AF45A01E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A18D-0F14-8B95-1017-B97BD9C8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7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13E-1744-A035-9DB3-AF45A01E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A18D-0F14-8B95-1017-B97BD9C8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36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13E-1744-A035-9DB3-AF45A01E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65112"/>
            <a:ext cx="104108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A18D-0F14-8B95-1017-B97BD9C8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725612"/>
            <a:ext cx="10410825" cy="42322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10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63E82-9487-7F35-5564-0937D7BA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265112"/>
            <a:ext cx="11377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5AE0-F72A-6C59-E1D5-2AC834F2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4" y="1725612"/>
            <a:ext cx="11377613" cy="387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7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7" r:id="rId4"/>
    <p:sldLayoutId id="2147483659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2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B06A-0F1E-DE00-9A9E-6D4421E06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4AF80-BE43-EF37-2038-3F30F94EE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35A2C2-94DD-123F-5E53-51D2AEACE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51E230-D7C1-4F2C-D7E7-AC247FB50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2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DC0B-6C1F-C20B-4C0D-D7CCC1E3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2432-C01A-938B-CAAD-3D90FE57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Developing Your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9B15-AC93-CAD0-3B42-C3FFB60C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85" y="1735296"/>
            <a:ext cx="11377613" cy="3875088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Keep slides simple: no more than 3–4 key points per slide.</a:t>
            </a:r>
          </a:p>
          <a:p>
            <a:pPr lvl="0"/>
            <a:r>
              <a:rPr lang="en-US" sz="3200" dirty="0"/>
              <a:t>Don’t read slides word-for-word, use them to highlight main ideas and speak to the details.</a:t>
            </a:r>
          </a:p>
          <a:p>
            <a:pPr lvl="0"/>
            <a:r>
              <a:rPr lang="en-US" sz="3200" dirty="0"/>
              <a:t>Use readable fonts (32 pt or larger) with at least single line spacing.</a:t>
            </a:r>
          </a:p>
        </p:txBody>
      </p:sp>
    </p:spTree>
    <p:extLst>
      <p:ext uri="{BB962C8B-B14F-4D97-AF65-F5344CB8AC3E}">
        <p14:creationId xmlns:p14="http://schemas.microsoft.com/office/powerpoint/2010/main" val="77679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4DFBA-B4E3-C3CD-4061-32BBDD8CB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7836-08E3-8FDF-CB8D-7FEF82AC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Developing Your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B376-5EF2-0DBC-17E6-C57925A2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3" y="1918176"/>
            <a:ext cx="11377613" cy="3875088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Add visual interest with simple, copyright-free graphics or icons.</a:t>
            </a:r>
          </a:p>
          <a:p>
            <a:pPr lvl="0"/>
            <a:r>
              <a:rPr lang="en-US" sz="3200" dirty="0"/>
              <a:t>Include this disclaimer as your first slide:</a:t>
            </a:r>
            <a:br>
              <a:rPr lang="en-US" sz="3200" dirty="0"/>
            </a:br>
            <a:r>
              <a:rPr lang="en-US" sz="3200" dirty="0"/>
              <a:t>“The views and opinions expressed in this session are those of the speakers and do not necessarily reflect the views or positions of AGA or any organization they represent.”</a:t>
            </a:r>
          </a:p>
        </p:txBody>
      </p:sp>
    </p:spTree>
    <p:extLst>
      <p:ext uri="{BB962C8B-B14F-4D97-AF65-F5344CB8AC3E}">
        <p14:creationId xmlns:p14="http://schemas.microsoft.com/office/powerpoint/2010/main" val="248572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AE57-BC7B-C9FE-AB78-25C91ACD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9401-A811-4DCF-72B4-14AE7592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B182-760D-D320-F089-57DE67D8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E0E4-8706-2AA6-7BD8-480FD2C6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9" ma:contentTypeDescription="Create a new document." ma:contentTypeScope="" ma:versionID="c846142c6010aedf69ded164f2eaadd6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b2185daed4bab95257487e3636faef8d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F49C4-6100-4721-85A3-22041D7CE922}">
  <ds:schemaRefs>
    <ds:schemaRef ds:uri="http://schemas.microsoft.com/office/2006/metadata/properties"/>
    <ds:schemaRef ds:uri="http://schemas.microsoft.com/office/infopath/2007/PartnerControls"/>
    <ds:schemaRef ds:uri="1bcc541c-a7da-4167-bb1c-7a107cbd8867"/>
    <ds:schemaRef ds:uri="3a91d148-500c-4af6-a2fa-06912cce903e"/>
  </ds:schemaRefs>
</ds:datastoreItem>
</file>

<file path=customXml/itemProps2.xml><?xml version="1.0" encoding="utf-8"?>
<ds:datastoreItem xmlns:ds="http://schemas.openxmlformats.org/officeDocument/2006/customXml" ds:itemID="{55DC39FC-1E98-4288-BDE2-4B5DA8B52E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D0AF6-0193-47DF-8559-0D96D7948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c541c-a7da-4167-bb1c-7a107cbd8867"/>
    <ds:schemaRef ds:uri="3a91d148-500c-4af6-a2fa-06912cce9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14206</TotalTime>
  <Words>111</Words>
  <Application>Microsoft Office PowerPoint</Application>
  <PresentationFormat>Widescreen</PresentationFormat>
  <Paragraphs>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Bierstadt Display</vt:lpstr>
      <vt:lpstr>Calibri</vt:lpstr>
      <vt:lpstr>Office Theme</vt:lpstr>
      <vt:lpstr>PowerPoint Presentation</vt:lpstr>
      <vt:lpstr>PowerPoint Presentation</vt:lpstr>
      <vt:lpstr>PowerPoint Presentation</vt:lpstr>
      <vt:lpstr>Best Practices for Developing Your Slides</vt:lpstr>
      <vt:lpstr>Best Practices for Developing Your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Jerome Bruce</cp:lastModifiedBy>
  <cp:revision>2</cp:revision>
  <dcterms:created xsi:type="dcterms:W3CDTF">2023-08-07T12:57:48Z</dcterms:created>
  <dcterms:modified xsi:type="dcterms:W3CDTF">2025-08-27T16:17:56Z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  <property fmtid="{D5CDD505-2E9C-101B-9397-08002B2CF9AE}" pid="3" name="MediaServiceImageTags">
    <vt:lpwstr/>
  </property>
</Properties>
</file>