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  <p:sldId id="262" r:id="rId3"/>
    <p:sldId id="264" r:id="rId4"/>
    <p:sldId id="257" r:id="rId5"/>
    <p:sldId id="263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635"/>
    <p:restoredTop sz="94727"/>
  </p:normalViewPr>
  <p:slideViewPr>
    <p:cSldViewPr snapToGrid="0">
      <p:cViewPr varScale="1">
        <p:scale>
          <a:sx n="115" d="100"/>
          <a:sy n="115" d="100"/>
        </p:scale>
        <p:origin x="208" y="14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88A46-018B-B441-C862-C7E9D94C96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8343" y="199570"/>
            <a:ext cx="9144000" cy="1655763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B4C8DA-2128-DF45-C412-7892675E52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8343" y="1947409"/>
            <a:ext cx="9144000" cy="937305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29163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30365F-2835-CE06-5E08-66E1DABD0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5771" y="267153"/>
            <a:ext cx="10374085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8355EF-B136-1686-60F9-BFB1061964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5771" y="1727653"/>
            <a:ext cx="10374085" cy="393291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74882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30365F-2835-CE06-5E08-66E1DABD0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5771" y="267153"/>
            <a:ext cx="10374085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8355EF-B136-1686-60F9-BFB1061964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5771" y="1727653"/>
            <a:ext cx="10374085" cy="393291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98655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F2465-1CA6-537D-AA03-C7825B8C6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BBC393F-C04A-DF82-6404-579986369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86281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F2465-1CA6-537D-AA03-C7825B8C69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6114" y="334059"/>
            <a:ext cx="9263742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BBC393F-C04A-DF82-6404-579986369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6113" y="1825625"/>
            <a:ext cx="9263741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10121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69598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2175105-364E-8DEE-3980-F12643D93F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913" y="267153"/>
            <a:ext cx="116259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FE985E-5F98-1BA2-951F-BA9B2DA023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3913" y="1727653"/>
            <a:ext cx="11625943" cy="39329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00354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6" r:id="rId3"/>
    <p:sldLayoutId id="2147483654" r:id="rId4"/>
    <p:sldLayoutId id="2147483657" r:id="rId5"/>
    <p:sldLayoutId id="214748365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Bierstadt Display" panose="020B00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Bierstadt Display" panose="020B00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Bierstadt Display" panose="020B00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Bierstadt Display" panose="020B00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Bierstadt Display" panose="020B00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Bierstadt Display" panose="020B00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94537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65E36-9195-A66C-6728-C26C8F79BAC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9BD85D-15D0-CD40-A463-8D00505325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888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82CE23-3074-4222-6615-114C57F64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7DD6BE-260D-C20D-8813-16E992C4F7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9305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DC052C-C67A-CB8E-2C29-D9E018086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046F2C-FADF-DB89-A67C-9AE0E52183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928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3E6675-B903-F132-EAD7-7DE07E48D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38D834-91D2-7300-8698-F583C99A4F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016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CF38C7-B122-C5BE-C48E-2FA8F4282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8CE4E8-4007-BD24-D83B-3786D3E649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2549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3582B83588EA64994CC9B493995D4B2" ma:contentTypeVersion="19" ma:contentTypeDescription="Create a new document." ma:contentTypeScope="" ma:versionID="dcf7d79b921b6bf39d9561345a91c13c">
  <xsd:schema xmlns:xsd="http://www.w3.org/2001/XMLSchema" xmlns:xs="http://www.w3.org/2001/XMLSchema" xmlns:p="http://schemas.microsoft.com/office/2006/metadata/properties" xmlns:ns2="1bcc541c-a7da-4167-bb1c-7a107cbd8867" xmlns:ns3="3a91d148-500c-4af6-a2fa-06912cce903e" targetNamespace="http://schemas.microsoft.com/office/2006/metadata/properties" ma:root="true" ma:fieldsID="27b3e95702632170353ba906bdaa6a24" ns2:_="" ns3:_="">
    <xsd:import namespace="1bcc541c-a7da-4167-bb1c-7a107cbd8867"/>
    <xsd:import namespace="3a91d148-500c-4af6-a2fa-06912cce90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cc541c-a7da-4167-bb1c-7a107cbd886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a87db6f3-70db-408f-a1a6-f852f9717b9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91d148-500c-4af6-a2fa-06912cce903e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5d2a9176-376e-44ab-b40a-28e97d1b0b30}" ma:internalName="TaxCatchAll" ma:showField="CatchAllData" ma:web="3a91d148-500c-4af6-a2fa-06912cce903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bcc541c-a7da-4167-bb1c-7a107cbd8867">
      <Terms xmlns="http://schemas.microsoft.com/office/infopath/2007/PartnerControls"/>
    </lcf76f155ced4ddcb4097134ff3c332f>
    <TaxCatchAll xmlns="3a91d148-500c-4af6-a2fa-06912cce903e" xsi:nil="true"/>
  </documentManagement>
</p:properties>
</file>

<file path=customXml/itemProps1.xml><?xml version="1.0" encoding="utf-8"?>
<ds:datastoreItem xmlns:ds="http://schemas.openxmlformats.org/officeDocument/2006/customXml" ds:itemID="{56AC662B-6CE8-48EA-81E9-C8893D053C43}"/>
</file>

<file path=customXml/itemProps2.xml><?xml version="1.0" encoding="utf-8"?>
<ds:datastoreItem xmlns:ds="http://schemas.openxmlformats.org/officeDocument/2006/customXml" ds:itemID="{141DFA5D-05C1-40CE-B15D-6474410954C7}"/>
</file>

<file path=customXml/itemProps3.xml><?xml version="1.0" encoding="utf-8"?>
<ds:datastoreItem xmlns:ds="http://schemas.openxmlformats.org/officeDocument/2006/customXml" ds:itemID="{9667FC83-6007-474E-8176-A8E77349BA57}"/>
</file>

<file path=docProps/app.xml><?xml version="1.0" encoding="utf-8"?>
<Properties xmlns="http://schemas.openxmlformats.org/officeDocument/2006/extended-properties" xmlns:vt="http://schemas.openxmlformats.org/officeDocument/2006/docPropsVTypes">
  <TotalTime>4133</TotalTime>
  <Words>0</Words>
  <Application>Microsoft Macintosh PowerPoint</Application>
  <PresentationFormat>Widescreen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Bierstadt Display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Lyndsay McKeown</dc:creator>
  <cp:lastModifiedBy>Lyndsay McKeown</cp:lastModifiedBy>
  <cp:revision>3</cp:revision>
  <dcterms:created xsi:type="dcterms:W3CDTF">2024-12-03T18:31:49Z</dcterms:created>
  <dcterms:modified xsi:type="dcterms:W3CDTF">2026-01-05T15:29:20Z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0x01010093582B83588EA64994CC9B493995D4B2</vt:lpwstr>
  </property>
</Properties>
</file>