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2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496FF-0EB2-E347-9F6F-3289B95DAECC}" v="13" dt="2026-02-02T15:19:05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8"/>
    <p:restoredTop sz="94778"/>
  </p:normalViewPr>
  <p:slideViewPr>
    <p:cSldViewPr snapToGrid="0">
      <p:cViewPr varScale="1">
        <p:scale>
          <a:sx n="76" d="100"/>
          <a:sy n="76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60A9-D6C6-4755-B9ED-DE9F94882506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FC8F7-821E-4036-BAD6-04FB056F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9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FC8F7-821E-4036-BAD6-04FB056F2D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0DF2-066F-A825-75D8-AC5BCF019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51670-FD63-7826-30B1-6980CE355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4325-DC10-096D-FD80-DCD823D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90805"/>
            <a:ext cx="969452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C17-930F-892C-951C-FA4A15FA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551305"/>
            <a:ext cx="9694526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27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4325-DC10-096D-FD80-DCD823D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90805"/>
            <a:ext cx="96945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C17-930F-892C-951C-FA4A15FA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551305"/>
            <a:ext cx="9694526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494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4325-DC10-096D-FD80-DCD823D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90805"/>
            <a:ext cx="969452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C17-930F-892C-951C-FA4A15FA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551305"/>
            <a:ext cx="11744234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11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291D-C4C3-2824-CBA2-828C8E25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18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15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B4FCE-5EDD-3040-0862-DFFA7A04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90805"/>
            <a:ext cx="1076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0A106-0155-120D-8492-81222F39C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480" y="1551305"/>
            <a:ext cx="1160272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ierstadt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640C6-ADB3-1F6C-653E-F7C184526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83" y="2236934"/>
            <a:ext cx="6709833" cy="23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7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5619A-0D44-EB48-DB46-2C864E82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9FDC648-659F-B4F5-EF49-1C51DD930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C021D0-B7E7-E440-F56A-B05944AEA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8F49FD-6590-054E-6F9D-D6A50982C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7819DF-F3FC-8279-47CF-B01C5E7E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4C61-2DFE-8074-0213-51BBE2F1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1AEF-A0A0-E628-A8BE-CB2ACDC1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D8CF-2CD4-8A89-6183-EE862D97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666DE-8AD7-CB3A-5823-137782FF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9" ma:contentTypeDescription="Create a new document." ma:contentTypeScope="" ma:versionID="aebb2364c804db63d6976c4d0a9911bb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b6896497912531f967718bed305092b2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3A592-D276-427F-855E-5B29E4B758DE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3a91d148-500c-4af6-a2fa-06912cce903e"/>
    <ds:schemaRef ds:uri="http://schemas.microsoft.com/office/2006/documentManagement/types"/>
    <ds:schemaRef ds:uri="http://schemas.openxmlformats.org/package/2006/metadata/core-properties"/>
    <ds:schemaRef ds:uri="1bcc541c-a7da-4167-bb1c-7a107cbd886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016309-F499-4291-9E2E-92BC46CA99C7}"/>
</file>

<file path=customXml/itemProps3.xml><?xml version="1.0" encoding="utf-8"?>
<ds:datastoreItem xmlns:ds="http://schemas.openxmlformats.org/officeDocument/2006/customXml" ds:itemID="{A15973AF-53A6-4C2D-B220-F789FFDFEA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Bierstadt Display</vt:lpstr>
      <vt:lpstr>Calibri</vt:lpstr>
      <vt:lpstr>Leelawadee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McKeown</dc:creator>
  <cp:lastModifiedBy>Lyndsay McKeown</cp:lastModifiedBy>
  <cp:revision>3</cp:revision>
  <dcterms:created xsi:type="dcterms:W3CDTF">2023-10-02T15:06:24Z</dcterms:created>
  <dcterms:modified xsi:type="dcterms:W3CDTF">2026-02-02T15:19:17Z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0x01010093582B83588EA64994CC9B493995D4B2</vt:lpwstr>
  </property>
  <property fmtid="{D5CDD505-2E9C-101B-9397-08002B2CF9AE}" pid="3" name="MediaServiceImageTags">
    <vt:lpwstr/>
  </property>
</Properties>
</file>